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2" r:id="rId10"/>
    <p:sldId id="263" r:id="rId11"/>
    <p:sldId id="267" r:id="rId12"/>
    <p:sldId id="268" r:id="rId13"/>
    <p:sldId id="270" r:id="rId14"/>
    <p:sldId id="266" r:id="rId15"/>
    <p:sldId id="273" r:id="rId16"/>
    <p:sldId id="272" r:id="rId17"/>
    <p:sldId id="269" r:id="rId18"/>
    <p:sldId id="271" r:id="rId19"/>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ECE91F-6A80-4599-9CAA-25C9746AC03A}" v="715" dt="2021-11-04T07:15:38.9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7FECE91F-6A80-4599-9CAA-25C9746AC03A}"/>
    <pc:docChg chg="undo custSel addSld modSld sldOrd">
      <pc:chgData name="Avigdor Rosensweig" userId="2c23bf757acee734" providerId="LiveId" clId="{7FECE91F-6A80-4599-9CAA-25C9746AC03A}" dt="2021-11-04T07:38:54.874" v="1450" actId="20577"/>
      <pc:docMkLst>
        <pc:docMk/>
      </pc:docMkLst>
      <pc:sldChg chg="modSp new mod ord">
        <pc:chgData name="Avigdor Rosensweig" userId="2c23bf757acee734" providerId="LiveId" clId="{7FECE91F-6A80-4599-9CAA-25C9746AC03A}" dt="2021-11-03T12:58:21.405" v="304" actId="20577"/>
        <pc:sldMkLst>
          <pc:docMk/>
          <pc:sldMk cId="4128154906" sldId="262"/>
        </pc:sldMkLst>
        <pc:spChg chg="mod">
          <ac:chgData name="Avigdor Rosensweig" userId="2c23bf757acee734" providerId="LiveId" clId="{7FECE91F-6A80-4599-9CAA-25C9746AC03A}" dt="2021-11-03T12:58:21.405" v="304" actId="20577"/>
          <ac:spMkLst>
            <pc:docMk/>
            <pc:sldMk cId="4128154906" sldId="262"/>
            <ac:spMk id="2" creationId="{A5DA7A57-4050-455F-BD3B-1167ACB1601D}"/>
          </ac:spMkLst>
        </pc:spChg>
        <pc:spChg chg="mod">
          <ac:chgData name="Avigdor Rosensweig" userId="2c23bf757acee734" providerId="LiveId" clId="{7FECE91F-6A80-4599-9CAA-25C9746AC03A}" dt="2021-11-03T12:49:31.750" v="163" actId="27636"/>
          <ac:spMkLst>
            <pc:docMk/>
            <pc:sldMk cId="4128154906" sldId="262"/>
            <ac:spMk id="3" creationId="{587DF662-C53F-4EF6-A001-E17B4735C2F1}"/>
          </ac:spMkLst>
        </pc:spChg>
      </pc:sldChg>
      <pc:sldChg chg="modSp new mod">
        <pc:chgData name="Avigdor Rosensweig" userId="2c23bf757acee734" providerId="LiveId" clId="{7FECE91F-6A80-4599-9CAA-25C9746AC03A}" dt="2021-11-03T12:58:31.202" v="325" actId="20577"/>
        <pc:sldMkLst>
          <pc:docMk/>
          <pc:sldMk cId="508972923" sldId="263"/>
        </pc:sldMkLst>
        <pc:spChg chg="mod">
          <ac:chgData name="Avigdor Rosensweig" userId="2c23bf757acee734" providerId="LiveId" clId="{7FECE91F-6A80-4599-9CAA-25C9746AC03A}" dt="2021-11-03T12:58:31.202" v="325" actId="20577"/>
          <ac:spMkLst>
            <pc:docMk/>
            <pc:sldMk cId="508972923" sldId="263"/>
            <ac:spMk id="2" creationId="{BF7507D0-7678-41FE-B5AE-03A7C88E6A54}"/>
          </ac:spMkLst>
        </pc:spChg>
        <pc:spChg chg="mod">
          <ac:chgData name="Avigdor Rosensweig" userId="2c23bf757acee734" providerId="LiveId" clId="{7FECE91F-6A80-4599-9CAA-25C9746AC03A}" dt="2021-11-03T12:55:23.897" v="247" actId="20577"/>
          <ac:spMkLst>
            <pc:docMk/>
            <pc:sldMk cId="508972923" sldId="263"/>
            <ac:spMk id="3" creationId="{58BF2C2A-C3FC-48D0-A8E5-9E2C8CD101C1}"/>
          </ac:spMkLst>
        </pc:spChg>
      </pc:sldChg>
      <pc:sldChg chg="modSp new mod">
        <pc:chgData name="Avigdor Rosensweig" userId="2c23bf757acee734" providerId="LiveId" clId="{7FECE91F-6A80-4599-9CAA-25C9746AC03A}" dt="2021-11-03T12:34:05.971" v="46" actId="20577"/>
        <pc:sldMkLst>
          <pc:docMk/>
          <pc:sldMk cId="1442829036" sldId="264"/>
        </pc:sldMkLst>
        <pc:spChg chg="mod">
          <ac:chgData name="Avigdor Rosensweig" userId="2c23bf757acee734" providerId="LiveId" clId="{7FECE91F-6A80-4599-9CAA-25C9746AC03A}" dt="2021-11-03T12:33:41.379" v="21" actId="20577"/>
          <ac:spMkLst>
            <pc:docMk/>
            <pc:sldMk cId="1442829036" sldId="264"/>
            <ac:spMk id="2" creationId="{01EA5875-7792-4B9C-8D28-F2EFA2339825}"/>
          </ac:spMkLst>
        </pc:spChg>
        <pc:spChg chg="mod">
          <ac:chgData name="Avigdor Rosensweig" userId="2c23bf757acee734" providerId="LiveId" clId="{7FECE91F-6A80-4599-9CAA-25C9746AC03A}" dt="2021-11-03T12:34:05.971" v="46" actId="20577"/>
          <ac:spMkLst>
            <pc:docMk/>
            <pc:sldMk cId="1442829036" sldId="264"/>
            <ac:spMk id="3" creationId="{D90F2677-19CA-402E-953F-0926187F1F4A}"/>
          </ac:spMkLst>
        </pc:spChg>
      </pc:sldChg>
      <pc:sldChg chg="modSp new mod ord">
        <pc:chgData name="Avigdor Rosensweig" userId="2c23bf757acee734" providerId="LiveId" clId="{7FECE91F-6A80-4599-9CAA-25C9746AC03A}" dt="2021-11-03T12:43:18.811" v="148" actId="20577"/>
        <pc:sldMkLst>
          <pc:docMk/>
          <pc:sldMk cId="1147827561" sldId="265"/>
        </pc:sldMkLst>
        <pc:spChg chg="mod">
          <ac:chgData name="Avigdor Rosensweig" userId="2c23bf757acee734" providerId="LiveId" clId="{7FECE91F-6A80-4599-9CAA-25C9746AC03A}" dt="2021-11-03T12:43:18.811" v="148" actId="20577"/>
          <ac:spMkLst>
            <pc:docMk/>
            <pc:sldMk cId="1147827561" sldId="265"/>
            <ac:spMk id="3" creationId="{B9376F78-90BE-4204-88A9-7F3A596AB71E}"/>
          </ac:spMkLst>
        </pc:spChg>
      </pc:sldChg>
      <pc:sldChg chg="addSp delSp modSp new mod ord">
        <pc:chgData name="Avigdor Rosensweig" userId="2c23bf757acee734" providerId="LiveId" clId="{7FECE91F-6A80-4599-9CAA-25C9746AC03A}" dt="2021-11-04T07:03:09.005" v="645"/>
        <pc:sldMkLst>
          <pc:docMk/>
          <pc:sldMk cId="3778216033" sldId="266"/>
        </pc:sldMkLst>
        <pc:spChg chg="mod">
          <ac:chgData name="Avigdor Rosensweig" userId="2c23bf757acee734" providerId="LiveId" clId="{7FECE91F-6A80-4599-9CAA-25C9746AC03A}" dt="2021-11-04T07:02:58.292" v="643" actId="948"/>
          <ac:spMkLst>
            <pc:docMk/>
            <pc:sldMk cId="3778216033" sldId="266"/>
            <ac:spMk id="2" creationId="{61F8035F-F99E-4B20-8401-64ECE6170DAA}"/>
          </ac:spMkLst>
        </pc:spChg>
        <pc:spChg chg="mod">
          <ac:chgData name="Avigdor Rosensweig" userId="2c23bf757acee734" providerId="LiveId" clId="{7FECE91F-6A80-4599-9CAA-25C9746AC03A}" dt="2021-11-04T07:01:43.435" v="582" actId="20577"/>
          <ac:spMkLst>
            <pc:docMk/>
            <pc:sldMk cId="3778216033" sldId="266"/>
            <ac:spMk id="3" creationId="{2C754528-E6B8-40C1-8DA1-FB98094CFE3C}"/>
          </ac:spMkLst>
        </pc:spChg>
        <pc:spChg chg="add del">
          <ac:chgData name="Avigdor Rosensweig" userId="2c23bf757acee734" providerId="LiveId" clId="{7FECE91F-6A80-4599-9CAA-25C9746AC03A}" dt="2021-11-03T12:54:11.017" v="185" actId="22"/>
          <ac:spMkLst>
            <pc:docMk/>
            <pc:sldMk cId="3778216033" sldId="266"/>
            <ac:spMk id="5" creationId="{017BB5E2-5ECF-4FD1-BCCC-0FA40DE7FC4A}"/>
          </ac:spMkLst>
        </pc:spChg>
      </pc:sldChg>
      <pc:sldChg chg="modSp new mod">
        <pc:chgData name="Avigdor Rosensweig" userId="2c23bf757acee734" providerId="LiveId" clId="{7FECE91F-6A80-4599-9CAA-25C9746AC03A}" dt="2021-11-03T12:58:03.595" v="291" actId="20577"/>
        <pc:sldMkLst>
          <pc:docMk/>
          <pc:sldMk cId="253142245" sldId="267"/>
        </pc:sldMkLst>
        <pc:spChg chg="mod">
          <ac:chgData name="Avigdor Rosensweig" userId="2c23bf757acee734" providerId="LiveId" clId="{7FECE91F-6A80-4599-9CAA-25C9746AC03A}" dt="2021-11-03T12:58:03.595" v="291" actId="20577"/>
          <ac:spMkLst>
            <pc:docMk/>
            <pc:sldMk cId="253142245" sldId="267"/>
            <ac:spMk id="2" creationId="{209F48E8-6B6D-412E-80CC-786ABD35E26D}"/>
          </ac:spMkLst>
        </pc:spChg>
        <pc:spChg chg="mod">
          <ac:chgData name="Avigdor Rosensweig" userId="2c23bf757acee734" providerId="LiveId" clId="{7FECE91F-6A80-4599-9CAA-25C9746AC03A}" dt="2021-11-03T12:57:09.968" v="260" actId="113"/>
          <ac:spMkLst>
            <pc:docMk/>
            <pc:sldMk cId="253142245" sldId="267"/>
            <ac:spMk id="3" creationId="{B17189E7-3008-4422-B79B-B111889A6A30}"/>
          </ac:spMkLst>
        </pc:spChg>
      </pc:sldChg>
      <pc:sldChg chg="modSp new mod">
        <pc:chgData name="Avigdor Rosensweig" userId="2c23bf757acee734" providerId="LiveId" clId="{7FECE91F-6A80-4599-9CAA-25C9746AC03A}" dt="2021-11-04T06:56:42.247" v="472" actId="20577"/>
        <pc:sldMkLst>
          <pc:docMk/>
          <pc:sldMk cId="106466579" sldId="268"/>
        </pc:sldMkLst>
        <pc:spChg chg="mod">
          <ac:chgData name="Avigdor Rosensweig" userId="2c23bf757acee734" providerId="LiveId" clId="{7FECE91F-6A80-4599-9CAA-25C9746AC03A}" dt="2021-11-04T06:56:42.247" v="472" actId="20577"/>
          <ac:spMkLst>
            <pc:docMk/>
            <pc:sldMk cId="106466579" sldId="268"/>
            <ac:spMk id="2" creationId="{8103ADD3-5332-421D-BB2F-CCD464792023}"/>
          </ac:spMkLst>
        </pc:spChg>
        <pc:spChg chg="mod">
          <ac:chgData name="Avigdor Rosensweig" userId="2c23bf757acee734" providerId="LiveId" clId="{7FECE91F-6A80-4599-9CAA-25C9746AC03A}" dt="2021-11-04T06:55:11.020" v="346" actId="115"/>
          <ac:spMkLst>
            <pc:docMk/>
            <pc:sldMk cId="106466579" sldId="268"/>
            <ac:spMk id="3" creationId="{763700AB-5C5B-4AF9-AA17-42F65F4A18C1}"/>
          </ac:spMkLst>
        </pc:spChg>
      </pc:sldChg>
      <pc:sldChg chg="addSp delSp modSp new mod ord">
        <pc:chgData name="Avigdor Rosensweig" userId="2c23bf757acee734" providerId="LiveId" clId="{7FECE91F-6A80-4599-9CAA-25C9746AC03A}" dt="2021-11-04T07:15:38.956" v="1398" actId="113"/>
        <pc:sldMkLst>
          <pc:docMk/>
          <pc:sldMk cId="1702323020" sldId="269"/>
        </pc:sldMkLst>
        <pc:spChg chg="del">
          <ac:chgData name="Avigdor Rosensweig" userId="2c23bf757acee734" providerId="LiveId" clId="{7FECE91F-6A80-4599-9CAA-25C9746AC03A}" dt="2021-11-04T07:03:35.458" v="648" actId="1032"/>
          <ac:spMkLst>
            <pc:docMk/>
            <pc:sldMk cId="1702323020" sldId="269"/>
            <ac:spMk id="3" creationId="{FB1D5054-66D0-4059-9745-8E7B87FDDE20}"/>
          </ac:spMkLst>
        </pc:spChg>
        <pc:graphicFrameChg chg="add mod modGraphic">
          <ac:chgData name="Avigdor Rosensweig" userId="2c23bf757acee734" providerId="LiveId" clId="{7FECE91F-6A80-4599-9CAA-25C9746AC03A}" dt="2021-11-04T07:15:38.956" v="1398" actId="113"/>
          <ac:graphicFrameMkLst>
            <pc:docMk/>
            <pc:sldMk cId="1702323020" sldId="269"/>
            <ac:graphicFrameMk id="4" creationId="{2C03BC3F-B05A-45E2-92F8-AB9090FCEA33}"/>
          </ac:graphicFrameMkLst>
        </pc:graphicFrameChg>
      </pc:sldChg>
      <pc:sldChg chg="modSp new mod">
        <pc:chgData name="Avigdor Rosensweig" userId="2c23bf757acee734" providerId="LiveId" clId="{7FECE91F-6A80-4599-9CAA-25C9746AC03A}" dt="2021-11-04T06:59:58.822" v="574" actId="20577"/>
        <pc:sldMkLst>
          <pc:docMk/>
          <pc:sldMk cId="3909581079" sldId="270"/>
        </pc:sldMkLst>
        <pc:spChg chg="mod">
          <ac:chgData name="Avigdor Rosensweig" userId="2c23bf757acee734" providerId="LiveId" clId="{7FECE91F-6A80-4599-9CAA-25C9746AC03A}" dt="2021-11-04T06:59:58.822" v="574" actId="20577"/>
          <ac:spMkLst>
            <pc:docMk/>
            <pc:sldMk cId="3909581079" sldId="270"/>
            <ac:spMk id="2" creationId="{BCB228B5-80E2-4497-B7FF-F03245CB19AE}"/>
          </ac:spMkLst>
        </pc:spChg>
        <pc:spChg chg="mod">
          <ac:chgData name="Avigdor Rosensweig" userId="2c23bf757acee734" providerId="LiveId" clId="{7FECE91F-6A80-4599-9CAA-25C9746AC03A}" dt="2021-11-04T06:59:17.751" v="481" actId="20577"/>
          <ac:spMkLst>
            <pc:docMk/>
            <pc:sldMk cId="3909581079" sldId="270"/>
            <ac:spMk id="3" creationId="{108ECB39-DE7C-492B-9A00-C1E8DAE936EB}"/>
          </ac:spMkLst>
        </pc:spChg>
      </pc:sldChg>
      <pc:sldChg chg="modSp new mod ord">
        <pc:chgData name="Avigdor Rosensweig" userId="2c23bf757acee734" providerId="LiveId" clId="{7FECE91F-6A80-4599-9CAA-25C9746AC03A}" dt="2021-11-04T07:38:54.874" v="1450" actId="20577"/>
        <pc:sldMkLst>
          <pc:docMk/>
          <pc:sldMk cId="1493505693" sldId="271"/>
        </pc:sldMkLst>
        <pc:spChg chg="mod">
          <ac:chgData name="Avigdor Rosensweig" userId="2c23bf757acee734" providerId="LiveId" clId="{7FECE91F-6A80-4599-9CAA-25C9746AC03A}" dt="2021-11-04T07:38:54.874" v="1450" actId="20577"/>
          <ac:spMkLst>
            <pc:docMk/>
            <pc:sldMk cId="1493505693" sldId="271"/>
            <ac:spMk id="2" creationId="{63F5DDD3-EA67-4014-BD05-98B78DACCB4C}"/>
          </ac:spMkLst>
        </pc:spChg>
        <pc:spChg chg="mod">
          <ac:chgData name="Avigdor Rosensweig" userId="2c23bf757acee734" providerId="LiveId" clId="{7FECE91F-6A80-4599-9CAA-25C9746AC03A}" dt="2021-11-04T07:38:31.468" v="1421" actId="113"/>
          <ac:spMkLst>
            <pc:docMk/>
            <pc:sldMk cId="1493505693" sldId="271"/>
            <ac:spMk id="3" creationId="{9D4A9E45-CAC7-491F-A509-09112AC536EC}"/>
          </ac:spMkLst>
        </pc:spChg>
      </pc:sldChg>
      <pc:sldChg chg="modSp add">
        <pc:chgData name="Avigdor Rosensweig" userId="2c23bf757acee734" providerId="LiveId" clId="{7FECE91F-6A80-4599-9CAA-25C9746AC03A}" dt="2021-11-04T07:15:30.485" v="1396" actId="113"/>
        <pc:sldMkLst>
          <pc:docMk/>
          <pc:sldMk cId="2880853699" sldId="272"/>
        </pc:sldMkLst>
        <pc:graphicFrameChg chg="mod">
          <ac:chgData name="Avigdor Rosensweig" userId="2c23bf757acee734" providerId="LiveId" clId="{7FECE91F-6A80-4599-9CAA-25C9746AC03A}" dt="2021-11-04T07:15:30.485" v="1396" actId="113"/>
          <ac:graphicFrameMkLst>
            <pc:docMk/>
            <pc:sldMk cId="2880853699" sldId="272"/>
            <ac:graphicFrameMk id="4" creationId="{2C03BC3F-B05A-45E2-92F8-AB9090FCEA33}"/>
          </ac:graphicFrameMkLst>
        </pc:graphicFrameChg>
      </pc:sldChg>
      <pc:sldChg chg="modSp new mod">
        <pc:chgData name="Avigdor Rosensweig" userId="2c23bf757acee734" providerId="LiveId" clId="{7FECE91F-6A80-4599-9CAA-25C9746AC03A}" dt="2021-11-04T07:14:55.707" v="1389"/>
        <pc:sldMkLst>
          <pc:docMk/>
          <pc:sldMk cId="3419926912" sldId="273"/>
        </pc:sldMkLst>
        <pc:spChg chg="mod">
          <ac:chgData name="Avigdor Rosensweig" userId="2c23bf757acee734" providerId="LiveId" clId="{7FECE91F-6A80-4599-9CAA-25C9746AC03A}" dt="2021-11-04T07:14:55.707" v="1389"/>
          <ac:spMkLst>
            <pc:docMk/>
            <pc:sldMk cId="3419926912" sldId="273"/>
            <ac:spMk id="2" creationId="{B971EBB8-900F-45B7-B9AE-7CD3A429AE35}"/>
          </ac:spMkLst>
        </pc:spChg>
        <pc:spChg chg="mod">
          <ac:chgData name="Avigdor Rosensweig" userId="2c23bf757acee734" providerId="LiveId" clId="{7FECE91F-6A80-4599-9CAA-25C9746AC03A}" dt="2021-11-04T07:14:45.875" v="1380" actId="113"/>
          <ac:spMkLst>
            <pc:docMk/>
            <pc:sldMk cId="3419926912" sldId="273"/>
            <ac:spMk id="3" creationId="{C0ABFE1B-8045-44D7-A5AA-D65F0BBCCD6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540A2D-A6F8-40E4-A242-9D2D8CF3096B}"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pPr rtl="1"/>
          <a:endParaRPr lang="he-IL"/>
        </a:p>
      </dgm:t>
    </dgm:pt>
    <dgm:pt modelId="{AF83DE84-8EF8-46FE-923A-41409480C2C4}">
      <dgm:prSet phldrT="[Text]"/>
      <dgm:spPr/>
      <dgm:t>
        <a:bodyPr/>
        <a:lstStyle/>
        <a:p>
          <a:pPr rtl="1"/>
          <a:r>
            <a:rPr lang="en-US" dirty="0"/>
            <a:t>Wet</a:t>
          </a:r>
          <a:br>
            <a:rPr lang="en-US" dirty="0"/>
          </a:br>
          <a:r>
            <a:rPr lang="he-IL" dirty="0"/>
            <a:t> לח בלח </a:t>
          </a:r>
        </a:p>
      </dgm:t>
    </dgm:pt>
    <dgm:pt modelId="{7F128711-B264-4492-ABBC-EF39B64D2F54}" type="parTrans" cxnId="{583F0466-E808-4BE4-9258-1CF253FF7C36}">
      <dgm:prSet/>
      <dgm:spPr/>
      <dgm:t>
        <a:bodyPr/>
        <a:lstStyle/>
        <a:p>
          <a:pPr rtl="1"/>
          <a:endParaRPr lang="he-IL"/>
        </a:p>
      </dgm:t>
    </dgm:pt>
    <dgm:pt modelId="{0CBF86A8-F632-4448-A916-009ED120ABF4}" type="sibTrans" cxnId="{583F0466-E808-4BE4-9258-1CF253FF7C36}">
      <dgm:prSet/>
      <dgm:spPr/>
      <dgm:t>
        <a:bodyPr/>
        <a:lstStyle/>
        <a:p>
          <a:pPr rtl="1"/>
          <a:endParaRPr lang="he-IL"/>
        </a:p>
      </dgm:t>
    </dgm:pt>
    <dgm:pt modelId="{F58B7F57-9477-459C-87FA-569699B0C41E}">
      <dgm:prSet phldrT="[Text]"/>
      <dgm:spPr/>
      <dgm:t>
        <a:bodyPr/>
        <a:lstStyle/>
        <a:p>
          <a:pPr rtl="1"/>
          <a:r>
            <a:rPr lang="he-IL" dirty="0"/>
            <a:t>מין במינו</a:t>
          </a:r>
        </a:p>
      </dgm:t>
    </dgm:pt>
    <dgm:pt modelId="{14D1E990-8322-4AB1-99C2-837D18CF9CF8}" type="parTrans" cxnId="{A75FA049-786C-40B5-B1CD-740F907D0712}">
      <dgm:prSet/>
      <dgm:spPr/>
      <dgm:t>
        <a:bodyPr/>
        <a:lstStyle/>
        <a:p>
          <a:pPr rtl="1"/>
          <a:endParaRPr lang="he-IL"/>
        </a:p>
      </dgm:t>
    </dgm:pt>
    <dgm:pt modelId="{0701CA5C-6DB0-41EB-8D3A-C2CF653FE35B}" type="sibTrans" cxnId="{A75FA049-786C-40B5-B1CD-740F907D0712}">
      <dgm:prSet/>
      <dgm:spPr/>
      <dgm:t>
        <a:bodyPr/>
        <a:lstStyle/>
        <a:p>
          <a:pPr rtl="1"/>
          <a:endParaRPr lang="he-IL"/>
        </a:p>
      </dgm:t>
    </dgm:pt>
    <dgm:pt modelId="{2C5E05C7-3836-415D-8B2D-7F35DDF2FBBE}">
      <dgm:prSet phldrT="[Text]"/>
      <dgm:spPr/>
      <dgm:t>
        <a:bodyPr/>
        <a:lstStyle/>
        <a:p>
          <a:pPr rtl="1"/>
          <a:r>
            <a:rPr lang="he-IL" dirty="0"/>
            <a:t>מין </a:t>
          </a:r>
          <a:r>
            <a:rPr lang="he-IL" dirty="0" err="1"/>
            <a:t>בשאינו</a:t>
          </a:r>
          <a:r>
            <a:rPr lang="he-IL" dirty="0"/>
            <a:t> מינו</a:t>
          </a:r>
        </a:p>
      </dgm:t>
    </dgm:pt>
    <dgm:pt modelId="{D00EDB06-6F3E-4406-9609-C1C07002B582}" type="parTrans" cxnId="{584E4106-4580-4DBD-90A7-690C97C84CAC}">
      <dgm:prSet/>
      <dgm:spPr/>
      <dgm:t>
        <a:bodyPr/>
        <a:lstStyle/>
        <a:p>
          <a:pPr rtl="1"/>
          <a:endParaRPr lang="he-IL"/>
        </a:p>
      </dgm:t>
    </dgm:pt>
    <dgm:pt modelId="{725FFF59-80BF-46FF-A018-03591867F1BF}" type="sibTrans" cxnId="{584E4106-4580-4DBD-90A7-690C97C84CAC}">
      <dgm:prSet/>
      <dgm:spPr/>
      <dgm:t>
        <a:bodyPr/>
        <a:lstStyle/>
        <a:p>
          <a:pPr rtl="1"/>
          <a:endParaRPr lang="he-IL"/>
        </a:p>
      </dgm:t>
    </dgm:pt>
    <dgm:pt modelId="{7F32575A-F93B-48D5-85A1-97E3FE481810}">
      <dgm:prSet phldrT="[Text]"/>
      <dgm:spPr/>
      <dgm:t>
        <a:bodyPr/>
        <a:lstStyle/>
        <a:p>
          <a:pPr rtl="1"/>
          <a:r>
            <a:rPr lang="en-US" dirty="0"/>
            <a:t>Dry</a:t>
          </a:r>
          <a:br>
            <a:rPr lang="en-US" dirty="0"/>
          </a:br>
          <a:r>
            <a:rPr lang="he-IL" dirty="0"/>
            <a:t> יבש ביבש</a:t>
          </a:r>
        </a:p>
      </dgm:t>
    </dgm:pt>
    <dgm:pt modelId="{E1C64F3A-37DC-4255-AACD-14EF11B047C4}" type="sibTrans" cxnId="{F6084423-B396-4F95-A2C0-DA9A90D126E0}">
      <dgm:prSet/>
      <dgm:spPr/>
      <dgm:t>
        <a:bodyPr/>
        <a:lstStyle/>
        <a:p>
          <a:pPr rtl="1"/>
          <a:endParaRPr lang="he-IL"/>
        </a:p>
      </dgm:t>
    </dgm:pt>
    <dgm:pt modelId="{742EF8A6-5622-4B25-9697-8B31942B7A27}" type="parTrans" cxnId="{F6084423-B396-4F95-A2C0-DA9A90D126E0}">
      <dgm:prSet/>
      <dgm:spPr/>
      <dgm:t>
        <a:bodyPr/>
        <a:lstStyle/>
        <a:p>
          <a:pPr rtl="1"/>
          <a:endParaRPr lang="he-IL"/>
        </a:p>
      </dgm:t>
    </dgm:pt>
    <dgm:pt modelId="{67ABEA04-428E-4E03-B210-0CA4D19242BC}" type="pres">
      <dgm:prSet presAssocID="{37540A2D-A6F8-40E4-A242-9D2D8CF3096B}" presName="matrix" presStyleCnt="0">
        <dgm:presLayoutVars>
          <dgm:chMax val="1"/>
          <dgm:dir/>
          <dgm:resizeHandles val="exact"/>
        </dgm:presLayoutVars>
      </dgm:prSet>
      <dgm:spPr/>
    </dgm:pt>
    <dgm:pt modelId="{2CFEEA94-3CBD-49AA-BADC-BFA264FB7114}" type="pres">
      <dgm:prSet presAssocID="{37540A2D-A6F8-40E4-A242-9D2D8CF3096B}" presName="axisShape" presStyleLbl="bgShp" presStyleIdx="0" presStyleCnt="1"/>
      <dgm:spPr/>
    </dgm:pt>
    <dgm:pt modelId="{BDAB599B-8FF3-4AC8-AB88-7F8B66CEB5D0}" type="pres">
      <dgm:prSet presAssocID="{37540A2D-A6F8-40E4-A242-9D2D8CF3096B}" presName="rect1" presStyleLbl="node1" presStyleIdx="0" presStyleCnt="4">
        <dgm:presLayoutVars>
          <dgm:chMax val="0"/>
          <dgm:chPref val="0"/>
          <dgm:bulletEnabled val="1"/>
        </dgm:presLayoutVars>
      </dgm:prSet>
      <dgm:spPr/>
    </dgm:pt>
    <dgm:pt modelId="{93BDEE05-5CF8-463A-8C20-C1F4C9387159}" type="pres">
      <dgm:prSet presAssocID="{37540A2D-A6F8-40E4-A242-9D2D8CF3096B}" presName="rect2" presStyleLbl="node1" presStyleIdx="1" presStyleCnt="4">
        <dgm:presLayoutVars>
          <dgm:chMax val="0"/>
          <dgm:chPref val="0"/>
          <dgm:bulletEnabled val="1"/>
        </dgm:presLayoutVars>
      </dgm:prSet>
      <dgm:spPr/>
    </dgm:pt>
    <dgm:pt modelId="{F6BE9BB7-65E1-4FEE-A8DB-6257353899DC}" type="pres">
      <dgm:prSet presAssocID="{37540A2D-A6F8-40E4-A242-9D2D8CF3096B}" presName="rect3" presStyleLbl="node1" presStyleIdx="2" presStyleCnt="4">
        <dgm:presLayoutVars>
          <dgm:chMax val="0"/>
          <dgm:chPref val="0"/>
          <dgm:bulletEnabled val="1"/>
        </dgm:presLayoutVars>
      </dgm:prSet>
      <dgm:spPr/>
    </dgm:pt>
    <dgm:pt modelId="{D7BB90FB-70C2-4095-BC64-2BD3F1A3E9DC}" type="pres">
      <dgm:prSet presAssocID="{37540A2D-A6F8-40E4-A242-9D2D8CF3096B}" presName="rect4" presStyleLbl="node1" presStyleIdx="3" presStyleCnt="4">
        <dgm:presLayoutVars>
          <dgm:chMax val="0"/>
          <dgm:chPref val="0"/>
          <dgm:bulletEnabled val="1"/>
        </dgm:presLayoutVars>
      </dgm:prSet>
      <dgm:spPr/>
    </dgm:pt>
  </dgm:ptLst>
  <dgm:cxnLst>
    <dgm:cxn modelId="{584E4106-4580-4DBD-90A7-690C97C84CAC}" srcId="{37540A2D-A6F8-40E4-A242-9D2D8CF3096B}" destId="{2C5E05C7-3836-415D-8B2D-7F35DDF2FBBE}" srcOrd="3" destOrd="0" parTransId="{D00EDB06-6F3E-4406-9609-C1C07002B582}" sibTransId="{725FFF59-80BF-46FF-A018-03591867F1BF}"/>
    <dgm:cxn modelId="{F6084423-B396-4F95-A2C0-DA9A90D126E0}" srcId="{37540A2D-A6F8-40E4-A242-9D2D8CF3096B}" destId="{7F32575A-F93B-48D5-85A1-97E3FE481810}" srcOrd="1" destOrd="0" parTransId="{742EF8A6-5622-4B25-9697-8B31942B7A27}" sibTransId="{E1C64F3A-37DC-4255-AACD-14EF11B047C4}"/>
    <dgm:cxn modelId="{583F0466-E808-4BE4-9258-1CF253FF7C36}" srcId="{37540A2D-A6F8-40E4-A242-9D2D8CF3096B}" destId="{AF83DE84-8EF8-46FE-923A-41409480C2C4}" srcOrd="0" destOrd="0" parTransId="{7F128711-B264-4492-ABBC-EF39B64D2F54}" sibTransId="{0CBF86A8-F632-4448-A916-009ED120ABF4}"/>
    <dgm:cxn modelId="{A75FA049-786C-40B5-B1CD-740F907D0712}" srcId="{37540A2D-A6F8-40E4-A242-9D2D8CF3096B}" destId="{F58B7F57-9477-459C-87FA-569699B0C41E}" srcOrd="2" destOrd="0" parTransId="{14D1E990-8322-4AB1-99C2-837D18CF9CF8}" sibTransId="{0701CA5C-6DB0-41EB-8D3A-C2CF653FE35B}"/>
    <dgm:cxn modelId="{B177FD4F-0E2F-41D8-980A-103BD7EBA9A5}" type="presOf" srcId="{AF83DE84-8EF8-46FE-923A-41409480C2C4}" destId="{BDAB599B-8FF3-4AC8-AB88-7F8B66CEB5D0}" srcOrd="0" destOrd="0" presId="urn:microsoft.com/office/officeart/2005/8/layout/matrix2"/>
    <dgm:cxn modelId="{B8121C7A-CAB4-489F-B594-C65B57979F9D}" type="presOf" srcId="{F58B7F57-9477-459C-87FA-569699B0C41E}" destId="{F6BE9BB7-65E1-4FEE-A8DB-6257353899DC}" srcOrd="0" destOrd="0" presId="urn:microsoft.com/office/officeart/2005/8/layout/matrix2"/>
    <dgm:cxn modelId="{FBCE0489-43AC-4825-B115-87EAEC67EC58}" type="presOf" srcId="{7F32575A-F93B-48D5-85A1-97E3FE481810}" destId="{93BDEE05-5CF8-463A-8C20-C1F4C9387159}" srcOrd="0" destOrd="0" presId="urn:microsoft.com/office/officeart/2005/8/layout/matrix2"/>
    <dgm:cxn modelId="{7F681C8B-B938-4E7C-8D6C-B69DC55129A0}" type="presOf" srcId="{2C5E05C7-3836-415D-8B2D-7F35DDF2FBBE}" destId="{D7BB90FB-70C2-4095-BC64-2BD3F1A3E9DC}" srcOrd="0" destOrd="0" presId="urn:microsoft.com/office/officeart/2005/8/layout/matrix2"/>
    <dgm:cxn modelId="{06A746AB-4CD0-4F63-808D-9D639765A2B6}" type="presOf" srcId="{37540A2D-A6F8-40E4-A242-9D2D8CF3096B}" destId="{67ABEA04-428E-4E03-B210-0CA4D19242BC}" srcOrd="0" destOrd="0" presId="urn:microsoft.com/office/officeart/2005/8/layout/matrix2"/>
    <dgm:cxn modelId="{0889CE37-4C67-4709-9E24-880C0C4FFFA9}" type="presParOf" srcId="{67ABEA04-428E-4E03-B210-0CA4D19242BC}" destId="{2CFEEA94-3CBD-49AA-BADC-BFA264FB7114}" srcOrd="0" destOrd="0" presId="urn:microsoft.com/office/officeart/2005/8/layout/matrix2"/>
    <dgm:cxn modelId="{7FE69D09-9E2F-4F95-AD92-4B3EE0D5149A}" type="presParOf" srcId="{67ABEA04-428E-4E03-B210-0CA4D19242BC}" destId="{BDAB599B-8FF3-4AC8-AB88-7F8B66CEB5D0}" srcOrd="1" destOrd="0" presId="urn:microsoft.com/office/officeart/2005/8/layout/matrix2"/>
    <dgm:cxn modelId="{666F13DE-C175-444B-82DD-EEA11A43B911}" type="presParOf" srcId="{67ABEA04-428E-4E03-B210-0CA4D19242BC}" destId="{93BDEE05-5CF8-463A-8C20-C1F4C9387159}" srcOrd="2" destOrd="0" presId="urn:microsoft.com/office/officeart/2005/8/layout/matrix2"/>
    <dgm:cxn modelId="{505CF215-F415-4383-AE4E-8EF9A2F933B9}" type="presParOf" srcId="{67ABEA04-428E-4E03-B210-0CA4D19242BC}" destId="{F6BE9BB7-65E1-4FEE-A8DB-6257353899DC}" srcOrd="3" destOrd="0" presId="urn:microsoft.com/office/officeart/2005/8/layout/matrix2"/>
    <dgm:cxn modelId="{D4F2512A-A3EC-4376-BF5A-5E6B54811FB0}" type="presParOf" srcId="{67ABEA04-428E-4E03-B210-0CA4D19242BC}" destId="{D7BB90FB-70C2-4095-BC64-2BD3F1A3E9DC}"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E6D471-BCA9-4708-9C7F-A96F80193C5D}" type="doc">
      <dgm:prSet loTypeId="urn:microsoft.com/office/officeart/2005/8/layout/equation2" loCatId="process" qsTypeId="urn:microsoft.com/office/officeart/2005/8/quickstyle/simple1" qsCatId="simple" csTypeId="urn:microsoft.com/office/officeart/2005/8/colors/colorful2" csCatId="colorful" phldr="1"/>
      <dgm:spPr/>
    </dgm:pt>
    <dgm:pt modelId="{EDF87B88-5BB6-4E8C-AAE2-B1A249CBAD64}">
      <dgm:prSet phldrT="[Text]"/>
      <dgm:spPr>
        <a:solidFill>
          <a:srgbClr val="FF0000"/>
        </a:solidFill>
      </dgm:spPr>
      <dgm:t>
        <a:bodyPr/>
        <a:lstStyle/>
        <a:p>
          <a:pPr rtl="1"/>
          <a:r>
            <a:rPr lang="he-IL" dirty="0"/>
            <a:t>איסור</a:t>
          </a:r>
        </a:p>
      </dgm:t>
    </dgm:pt>
    <dgm:pt modelId="{FC95C49D-008E-43D6-B1C3-7CEEBFDB3E89}" type="parTrans" cxnId="{95A46694-700D-441B-B81F-E91598A5D8CE}">
      <dgm:prSet/>
      <dgm:spPr/>
      <dgm:t>
        <a:bodyPr/>
        <a:lstStyle/>
        <a:p>
          <a:pPr rtl="1"/>
          <a:endParaRPr lang="he-IL"/>
        </a:p>
      </dgm:t>
    </dgm:pt>
    <dgm:pt modelId="{E5E3A609-0D6F-4CFE-ADB1-973ABE3DFA51}" type="sibTrans" cxnId="{95A46694-700D-441B-B81F-E91598A5D8CE}">
      <dgm:prSet/>
      <dgm:spPr/>
      <dgm:t>
        <a:bodyPr/>
        <a:lstStyle/>
        <a:p>
          <a:pPr rtl="1"/>
          <a:endParaRPr lang="he-IL"/>
        </a:p>
      </dgm:t>
    </dgm:pt>
    <dgm:pt modelId="{80CBA83E-5E5C-49DF-BC6A-DEFD89E56ACD}">
      <dgm:prSet phldrT="[Text]"/>
      <dgm:spPr>
        <a:solidFill>
          <a:srgbClr val="00B0F0"/>
        </a:solidFill>
      </dgm:spPr>
      <dgm:t>
        <a:bodyPr/>
        <a:lstStyle/>
        <a:p>
          <a:pPr rtl="1"/>
          <a:r>
            <a:rPr lang="he-IL" dirty="0"/>
            <a:t>היתר</a:t>
          </a:r>
        </a:p>
      </dgm:t>
    </dgm:pt>
    <dgm:pt modelId="{76504B55-3077-4DB0-A3AF-3FE4CD9D2CE9}" type="parTrans" cxnId="{F3D77752-9835-4E38-BAB4-3C14BF95D8D4}">
      <dgm:prSet/>
      <dgm:spPr/>
      <dgm:t>
        <a:bodyPr/>
        <a:lstStyle/>
        <a:p>
          <a:pPr rtl="1"/>
          <a:endParaRPr lang="he-IL"/>
        </a:p>
      </dgm:t>
    </dgm:pt>
    <dgm:pt modelId="{F84BE9BD-193C-4332-AA5F-41B46B0A7D13}" type="sibTrans" cxnId="{F3D77752-9835-4E38-BAB4-3C14BF95D8D4}">
      <dgm:prSet/>
      <dgm:spPr/>
      <dgm:t>
        <a:bodyPr/>
        <a:lstStyle/>
        <a:p>
          <a:pPr rtl="1"/>
          <a:endParaRPr lang="he-IL"/>
        </a:p>
      </dgm:t>
    </dgm:pt>
    <dgm:pt modelId="{94781EDD-720E-43A3-B700-7F629200E8DF}">
      <dgm:prSet phldrT="[Text]"/>
      <dgm:spPr>
        <a:solidFill>
          <a:srgbClr val="7030A0"/>
        </a:solidFill>
      </dgm:spPr>
      <dgm:t>
        <a:bodyPr/>
        <a:lstStyle/>
        <a:p>
          <a:pPr rtl="1"/>
          <a:r>
            <a:rPr lang="he-IL" dirty="0"/>
            <a:t>תערובת </a:t>
          </a:r>
          <a:r>
            <a:rPr lang="en-US" dirty="0"/>
            <a:t>Unified Entity</a:t>
          </a:r>
          <a:endParaRPr lang="he-IL" dirty="0"/>
        </a:p>
      </dgm:t>
    </dgm:pt>
    <dgm:pt modelId="{5DCEF0EB-B398-41C1-91F1-6AE1E1011AD4}" type="parTrans" cxnId="{C8CFA0FA-FB9F-4CF5-B8F6-709D3DC92163}">
      <dgm:prSet/>
      <dgm:spPr/>
      <dgm:t>
        <a:bodyPr/>
        <a:lstStyle/>
        <a:p>
          <a:pPr rtl="1"/>
          <a:endParaRPr lang="he-IL"/>
        </a:p>
      </dgm:t>
    </dgm:pt>
    <dgm:pt modelId="{D3ECFD1D-0476-4849-BCBB-C82B743D8A59}" type="sibTrans" cxnId="{C8CFA0FA-FB9F-4CF5-B8F6-709D3DC92163}">
      <dgm:prSet/>
      <dgm:spPr/>
      <dgm:t>
        <a:bodyPr/>
        <a:lstStyle/>
        <a:p>
          <a:pPr rtl="1"/>
          <a:endParaRPr lang="he-IL"/>
        </a:p>
      </dgm:t>
    </dgm:pt>
    <dgm:pt modelId="{B6197807-5D99-4A68-B553-AE938F7EB500}" type="pres">
      <dgm:prSet presAssocID="{67E6D471-BCA9-4708-9C7F-A96F80193C5D}" presName="Name0" presStyleCnt="0">
        <dgm:presLayoutVars>
          <dgm:dir/>
          <dgm:resizeHandles val="exact"/>
        </dgm:presLayoutVars>
      </dgm:prSet>
      <dgm:spPr/>
    </dgm:pt>
    <dgm:pt modelId="{2737BD8F-5646-4C2B-8780-A65F60212B7D}" type="pres">
      <dgm:prSet presAssocID="{67E6D471-BCA9-4708-9C7F-A96F80193C5D}" presName="vNodes" presStyleCnt="0"/>
      <dgm:spPr/>
    </dgm:pt>
    <dgm:pt modelId="{C07096E6-D712-44F4-88F7-FB72B33CF893}" type="pres">
      <dgm:prSet presAssocID="{EDF87B88-5BB6-4E8C-AAE2-B1A249CBAD64}" presName="node" presStyleLbl="node1" presStyleIdx="0" presStyleCnt="3">
        <dgm:presLayoutVars>
          <dgm:bulletEnabled val="1"/>
        </dgm:presLayoutVars>
      </dgm:prSet>
      <dgm:spPr/>
    </dgm:pt>
    <dgm:pt modelId="{05833F23-FF94-482C-AC1C-3560DAC46918}" type="pres">
      <dgm:prSet presAssocID="{E5E3A609-0D6F-4CFE-ADB1-973ABE3DFA51}" presName="spacerT" presStyleCnt="0"/>
      <dgm:spPr/>
    </dgm:pt>
    <dgm:pt modelId="{632B4932-407C-4417-9A76-61D88AE1A624}" type="pres">
      <dgm:prSet presAssocID="{E5E3A609-0D6F-4CFE-ADB1-973ABE3DFA51}" presName="sibTrans" presStyleLbl="sibTrans2D1" presStyleIdx="0" presStyleCnt="2"/>
      <dgm:spPr/>
    </dgm:pt>
    <dgm:pt modelId="{97DF527E-8D71-4385-B5E4-16350E2EBBC0}" type="pres">
      <dgm:prSet presAssocID="{E5E3A609-0D6F-4CFE-ADB1-973ABE3DFA51}" presName="spacerB" presStyleCnt="0"/>
      <dgm:spPr/>
    </dgm:pt>
    <dgm:pt modelId="{A3DBBB6A-016F-4665-947B-6FCFF9D3F2C4}" type="pres">
      <dgm:prSet presAssocID="{80CBA83E-5E5C-49DF-BC6A-DEFD89E56ACD}" presName="node" presStyleLbl="node1" presStyleIdx="1" presStyleCnt="3">
        <dgm:presLayoutVars>
          <dgm:bulletEnabled val="1"/>
        </dgm:presLayoutVars>
      </dgm:prSet>
      <dgm:spPr/>
    </dgm:pt>
    <dgm:pt modelId="{AE81C825-4015-4DFD-BC91-7B557D60DE5A}" type="pres">
      <dgm:prSet presAssocID="{67E6D471-BCA9-4708-9C7F-A96F80193C5D}" presName="sibTransLast" presStyleLbl="sibTrans2D1" presStyleIdx="1" presStyleCnt="2"/>
      <dgm:spPr/>
    </dgm:pt>
    <dgm:pt modelId="{F0B1913E-2081-41A2-93B0-82A27F30F46D}" type="pres">
      <dgm:prSet presAssocID="{67E6D471-BCA9-4708-9C7F-A96F80193C5D}" presName="connectorText" presStyleLbl="sibTrans2D1" presStyleIdx="1" presStyleCnt="2"/>
      <dgm:spPr/>
    </dgm:pt>
    <dgm:pt modelId="{FA53B659-2F4F-4A39-843E-B473E2D86200}" type="pres">
      <dgm:prSet presAssocID="{67E6D471-BCA9-4708-9C7F-A96F80193C5D}" presName="lastNode" presStyleLbl="node1" presStyleIdx="2" presStyleCnt="3">
        <dgm:presLayoutVars>
          <dgm:bulletEnabled val="1"/>
        </dgm:presLayoutVars>
      </dgm:prSet>
      <dgm:spPr/>
    </dgm:pt>
  </dgm:ptLst>
  <dgm:cxnLst>
    <dgm:cxn modelId="{63708113-2A6A-46FC-811D-D478F1F841E9}" type="presOf" srcId="{F84BE9BD-193C-4332-AA5F-41B46B0A7D13}" destId="{AE81C825-4015-4DFD-BC91-7B557D60DE5A}" srcOrd="0" destOrd="0" presId="urn:microsoft.com/office/officeart/2005/8/layout/equation2"/>
    <dgm:cxn modelId="{AAA6361D-7660-4CDF-87F0-06DF947AF04E}" type="presOf" srcId="{EDF87B88-5BB6-4E8C-AAE2-B1A249CBAD64}" destId="{C07096E6-D712-44F4-88F7-FB72B33CF893}" srcOrd="0" destOrd="0" presId="urn:microsoft.com/office/officeart/2005/8/layout/equation2"/>
    <dgm:cxn modelId="{F3D77752-9835-4E38-BAB4-3C14BF95D8D4}" srcId="{67E6D471-BCA9-4708-9C7F-A96F80193C5D}" destId="{80CBA83E-5E5C-49DF-BC6A-DEFD89E56ACD}" srcOrd="1" destOrd="0" parTransId="{76504B55-3077-4DB0-A3AF-3FE4CD9D2CE9}" sibTransId="{F84BE9BD-193C-4332-AA5F-41B46B0A7D13}"/>
    <dgm:cxn modelId="{95A46694-700D-441B-B81F-E91598A5D8CE}" srcId="{67E6D471-BCA9-4708-9C7F-A96F80193C5D}" destId="{EDF87B88-5BB6-4E8C-AAE2-B1A249CBAD64}" srcOrd="0" destOrd="0" parTransId="{FC95C49D-008E-43D6-B1C3-7CEEBFDB3E89}" sibTransId="{E5E3A609-0D6F-4CFE-ADB1-973ABE3DFA51}"/>
    <dgm:cxn modelId="{9BFF85B5-DDBC-4171-8723-A5C6B4341ACA}" type="presOf" srcId="{94781EDD-720E-43A3-B700-7F629200E8DF}" destId="{FA53B659-2F4F-4A39-843E-B473E2D86200}" srcOrd="0" destOrd="0" presId="urn:microsoft.com/office/officeart/2005/8/layout/equation2"/>
    <dgm:cxn modelId="{F4C733D3-034E-4FFE-A524-9304C3F253A8}" type="presOf" srcId="{67E6D471-BCA9-4708-9C7F-A96F80193C5D}" destId="{B6197807-5D99-4A68-B553-AE938F7EB500}" srcOrd="0" destOrd="0" presId="urn:microsoft.com/office/officeart/2005/8/layout/equation2"/>
    <dgm:cxn modelId="{B218D5DC-5AA9-4709-9DB7-E7E0F20361EC}" type="presOf" srcId="{80CBA83E-5E5C-49DF-BC6A-DEFD89E56ACD}" destId="{A3DBBB6A-016F-4665-947B-6FCFF9D3F2C4}" srcOrd="0" destOrd="0" presId="urn:microsoft.com/office/officeart/2005/8/layout/equation2"/>
    <dgm:cxn modelId="{B273B9F6-F878-474D-85E8-61C74A1872A5}" type="presOf" srcId="{E5E3A609-0D6F-4CFE-ADB1-973ABE3DFA51}" destId="{632B4932-407C-4417-9A76-61D88AE1A624}" srcOrd="0" destOrd="0" presId="urn:microsoft.com/office/officeart/2005/8/layout/equation2"/>
    <dgm:cxn modelId="{68E916F8-9A11-46DC-9FC2-4DB48CABB0C1}" type="presOf" srcId="{F84BE9BD-193C-4332-AA5F-41B46B0A7D13}" destId="{F0B1913E-2081-41A2-93B0-82A27F30F46D}" srcOrd="1" destOrd="0" presId="urn:microsoft.com/office/officeart/2005/8/layout/equation2"/>
    <dgm:cxn modelId="{C8CFA0FA-FB9F-4CF5-B8F6-709D3DC92163}" srcId="{67E6D471-BCA9-4708-9C7F-A96F80193C5D}" destId="{94781EDD-720E-43A3-B700-7F629200E8DF}" srcOrd="2" destOrd="0" parTransId="{5DCEF0EB-B398-41C1-91F1-6AE1E1011AD4}" sibTransId="{D3ECFD1D-0476-4849-BCBB-C82B743D8A59}"/>
    <dgm:cxn modelId="{79993937-088F-48AF-A76E-7F5BDC22ECAA}" type="presParOf" srcId="{B6197807-5D99-4A68-B553-AE938F7EB500}" destId="{2737BD8F-5646-4C2B-8780-A65F60212B7D}" srcOrd="0" destOrd="0" presId="urn:microsoft.com/office/officeart/2005/8/layout/equation2"/>
    <dgm:cxn modelId="{EB82CEB8-5A76-40AB-B70E-D37BD19549C7}" type="presParOf" srcId="{2737BD8F-5646-4C2B-8780-A65F60212B7D}" destId="{C07096E6-D712-44F4-88F7-FB72B33CF893}" srcOrd="0" destOrd="0" presId="urn:microsoft.com/office/officeart/2005/8/layout/equation2"/>
    <dgm:cxn modelId="{F5AF3DBE-D84D-415D-AD93-B6D6F1297496}" type="presParOf" srcId="{2737BD8F-5646-4C2B-8780-A65F60212B7D}" destId="{05833F23-FF94-482C-AC1C-3560DAC46918}" srcOrd="1" destOrd="0" presId="urn:microsoft.com/office/officeart/2005/8/layout/equation2"/>
    <dgm:cxn modelId="{0138B994-DF3C-4B07-8DAD-1DD2B6D05BD5}" type="presParOf" srcId="{2737BD8F-5646-4C2B-8780-A65F60212B7D}" destId="{632B4932-407C-4417-9A76-61D88AE1A624}" srcOrd="2" destOrd="0" presId="urn:microsoft.com/office/officeart/2005/8/layout/equation2"/>
    <dgm:cxn modelId="{59A26CB7-BABB-457A-AE07-44EE63389364}" type="presParOf" srcId="{2737BD8F-5646-4C2B-8780-A65F60212B7D}" destId="{97DF527E-8D71-4385-B5E4-16350E2EBBC0}" srcOrd="3" destOrd="0" presId="urn:microsoft.com/office/officeart/2005/8/layout/equation2"/>
    <dgm:cxn modelId="{F2AB24AF-7A6F-48B0-9CBB-DC74EFDD2736}" type="presParOf" srcId="{2737BD8F-5646-4C2B-8780-A65F60212B7D}" destId="{A3DBBB6A-016F-4665-947B-6FCFF9D3F2C4}" srcOrd="4" destOrd="0" presId="urn:microsoft.com/office/officeart/2005/8/layout/equation2"/>
    <dgm:cxn modelId="{EF9D97DD-D884-479C-8A8A-19EE52482007}" type="presParOf" srcId="{B6197807-5D99-4A68-B553-AE938F7EB500}" destId="{AE81C825-4015-4DFD-BC91-7B557D60DE5A}" srcOrd="1" destOrd="0" presId="urn:microsoft.com/office/officeart/2005/8/layout/equation2"/>
    <dgm:cxn modelId="{7FF4F660-AC11-4E3A-9753-2540086A8E0B}" type="presParOf" srcId="{AE81C825-4015-4DFD-BC91-7B557D60DE5A}" destId="{F0B1913E-2081-41A2-93B0-82A27F30F46D}" srcOrd="0" destOrd="0" presId="urn:microsoft.com/office/officeart/2005/8/layout/equation2"/>
    <dgm:cxn modelId="{74C4FEF5-91FA-4F38-9040-C072BE2A79F4}" type="presParOf" srcId="{B6197807-5D99-4A68-B553-AE938F7EB500}" destId="{FA53B659-2F4F-4A39-843E-B473E2D86200}"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6E1EBE-6849-49B1-A945-1D02765DD95F}"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pPr rtl="1"/>
          <a:endParaRPr lang="he-IL"/>
        </a:p>
      </dgm:t>
    </dgm:pt>
    <dgm:pt modelId="{B3D9FC32-6751-4772-B6C9-5B13C32E1864}">
      <dgm:prSet phldrT="[Text]"/>
      <dgm:spPr>
        <a:solidFill>
          <a:srgbClr val="00B0F0"/>
        </a:solidFill>
      </dgm:spPr>
      <dgm:t>
        <a:bodyPr/>
        <a:lstStyle/>
        <a:p>
          <a:pPr rtl="1"/>
          <a:r>
            <a:rPr lang="he-IL" dirty="0"/>
            <a:t>היתר</a:t>
          </a:r>
        </a:p>
      </dgm:t>
    </dgm:pt>
    <dgm:pt modelId="{888AAA7C-B810-4DA8-AE9D-82157D6915FC}" type="parTrans" cxnId="{AB5B911F-F2A9-4009-90B4-38B0EA3E617B}">
      <dgm:prSet/>
      <dgm:spPr/>
      <dgm:t>
        <a:bodyPr/>
        <a:lstStyle/>
        <a:p>
          <a:pPr rtl="1"/>
          <a:endParaRPr lang="he-IL"/>
        </a:p>
      </dgm:t>
    </dgm:pt>
    <dgm:pt modelId="{9F08780E-0C6D-4789-B177-2D5137993F4C}" type="sibTrans" cxnId="{AB5B911F-F2A9-4009-90B4-38B0EA3E617B}">
      <dgm:prSet/>
      <dgm:spPr/>
      <dgm:t>
        <a:bodyPr/>
        <a:lstStyle/>
        <a:p>
          <a:pPr rtl="1"/>
          <a:endParaRPr lang="he-IL"/>
        </a:p>
      </dgm:t>
    </dgm:pt>
    <dgm:pt modelId="{9822E951-3905-46FE-93F2-5437BB7C8C1A}">
      <dgm:prSet phldrT="[Text]"/>
      <dgm:spPr>
        <a:solidFill>
          <a:srgbClr val="FF0000"/>
        </a:solidFill>
      </dgm:spPr>
      <dgm:t>
        <a:bodyPr/>
        <a:lstStyle/>
        <a:p>
          <a:pPr rtl="1"/>
          <a:r>
            <a:rPr lang="he-IL" dirty="0"/>
            <a:t>איסור</a:t>
          </a:r>
        </a:p>
      </dgm:t>
    </dgm:pt>
    <dgm:pt modelId="{E507950C-144C-4C5B-B00C-012D38B5F868}" type="parTrans" cxnId="{D539B6AB-1DD9-46B7-A1B0-2DA95A97FCBA}">
      <dgm:prSet/>
      <dgm:spPr/>
      <dgm:t>
        <a:bodyPr/>
        <a:lstStyle/>
        <a:p>
          <a:pPr rtl="1"/>
          <a:endParaRPr lang="he-IL"/>
        </a:p>
      </dgm:t>
    </dgm:pt>
    <dgm:pt modelId="{6E35C796-D433-497D-8182-9F7EDD75E620}" type="sibTrans" cxnId="{D539B6AB-1DD9-46B7-A1B0-2DA95A97FCBA}">
      <dgm:prSet/>
      <dgm:spPr/>
      <dgm:t>
        <a:bodyPr/>
        <a:lstStyle/>
        <a:p>
          <a:pPr rtl="1"/>
          <a:endParaRPr lang="he-IL"/>
        </a:p>
      </dgm:t>
    </dgm:pt>
    <dgm:pt modelId="{0D46728A-5E7E-4168-AC40-3BDBBCC7D965}">
      <dgm:prSet phldrT="[Text]"/>
      <dgm:spPr>
        <a:solidFill>
          <a:srgbClr val="00B0F0"/>
        </a:solidFill>
      </dgm:spPr>
      <dgm:t>
        <a:bodyPr/>
        <a:lstStyle/>
        <a:p>
          <a:pPr rtl="1"/>
          <a:r>
            <a:rPr lang="he-IL" dirty="0"/>
            <a:t>היתר </a:t>
          </a:r>
        </a:p>
      </dgm:t>
    </dgm:pt>
    <dgm:pt modelId="{1A377967-A975-4342-A361-7747664261AD}" type="parTrans" cxnId="{1C0EFF95-82A4-49C0-A58F-BE6E7633AB4C}">
      <dgm:prSet/>
      <dgm:spPr/>
      <dgm:t>
        <a:bodyPr/>
        <a:lstStyle/>
        <a:p>
          <a:pPr rtl="1"/>
          <a:endParaRPr lang="he-IL"/>
        </a:p>
      </dgm:t>
    </dgm:pt>
    <dgm:pt modelId="{C2701B2A-A229-4526-8DA4-2E9BDC45D08D}" type="sibTrans" cxnId="{1C0EFF95-82A4-49C0-A58F-BE6E7633AB4C}">
      <dgm:prSet/>
      <dgm:spPr/>
      <dgm:t>
        <a:bodyPr/>
        <a:lstStyle/>
        <a:p>
          <a:pPr rtl="1"/>
          <a:endParaRPr lang="he-IL"/>
        </a:p>
      </dgm:t>
    </dgm:pt>
    <dgm:pt modelId="{9BAD6631-429F-48DB-B3BC-2CAA044E2EE9}">
      <dgm:prSet phldrT="[Text]"/>
      <dgm:spPr>
        <a:solidFill>
          <a:srgbClr val="FF0000"/>
        </a:solidFill>
      </dgm:spPr>
      <dgm:t>
        <a:bodyPr/>
        <a:lstStyle/>
        <a:p>
          <a:pPr rtl="1"/>
          <a:r>
            <a:rPr lang="he-IL" dirty="0"/>
            <a:t>איסור </a:t>
          </a:r>
        </a:p>
      </dgm:t>
    </dgm:pt>
    <dgm:pt modelId="{B646C52B-637F-47A6-964F-66E0B290335D}" type="parTrans" cxnId="{59AF9041-FE82-4BE3-B178-CFB3A67D90C8}">
      <dgm:prSet/>
      <dgm:spPr/>
      <dgm:t>
        <a:bodyPr/>
        <a:lstStyle/>
        <a:p>
          <a:pPr rtl="1"/>
          <a:endParaRPr lang="he-IL"/>
        </a:p>
      </dgm:t>
    </dgm:pt>
    <dgm:pt modelId="{FC519EAA-936E-4C6C-9830-BB5AB0548BC0}" type="sibTrans" cxnId="{59AF9041-FE82-4BE3-B178-CFB3A67D90C8}">
      <dgm:prSet/>
      <dgm:spPr/>
      <dgm:t>
        <a:bodyPr/>
        <a:lstStyle/>
        <a:p>
          <a:pPr rtl="1"/>
          <a:endParaRPr lang="he-IL"/>
        </a:p>
      </dgm:t>
    </dgm:pt>
    <dgm:pt modelId="{65995966-871D-4549-9A07-F4EA221A8BCA}">
      <dgm:prSet phldrT="[Text]"/>
      <dgm:spPr>
        <a:solidFill>
          <a:srgbClr val="00B0F0"/>
        </a:solidFill>
      </dgm:spPr>
      <dgm:t>
        <a:bodyPr/>
        <a:lstStyle/>
        <a:p>
          <a:pPr rtl="1"/>
          <a:r>
            <a:rPr lang="he-IL" dirty="0"/>
            <a:t>היתר</a:t>
          </a:r>
        </a:p>
      </dgm:t>
    </dgm:pt>
    <dgm:pt modelId="{F0C9BEC5-B596-4F46-B48E-3321C3F8ED54}" type="parTrans" cxnId="{6F69CD4F-B7B4-4C5E-9A11-C1A99F0CDFE1}">
      <dgm:prSet/>
      <dgm:spPr/>
      <dgm:t>
        <a:bodyPr/>
        <a:lstStyle/>
        <a:p>
          <a:pPr rtl="1"/>
          <a:endParaRPr lang="he-IL"/>
        </a:p>
      </dgm:t>
    </dgm:pt>
    <dgm:pt modelId="{4C283196-F5FD-42F1-B6C9-D583C5E33994}" type="sibTrans" cxnId="{6F69CD4F-B7B4-4C5E-9A11-C1A99F0CDFE1}">
      <dgm:prSet/>
      <dgm:spPr/>
      <dgm:t>
        <a:bodyPr/>
        <a:lstStyle/>
        <a:p>
          <a:pPr rtl="1"/>
          <a:endParaRPr lang="he-IL"/>
        </a:p>
      </dgm:t>
    </dgm:pt>
    <dgm:pt modelId="{A3E2825A-B0D6-4BFF-8E8C-15C3191065AA}">
      <dgm:prSet phldrT="[Text]"/>
      <dgm:spPr>
        <a:solidFill>
          <a:srgbClr val="00B0F0"/>
        </a:solidFill>
      </dgm:spPr>
      <dgm:t>
        <a:bodyPr/>
        <a:lstStyle/>
        <a:p>
          <a:pPr rtl="1"/>
          <a:r>
            <a:rPr lang="he-IL" dirty="0"/>
            <a:t>היתר</a:t>
          </a:r>
        </a:p>
      </dgm:t>
    </dgm:pt>
    <dgm:pt modelId="{1E0ECE2D-CAA1-48B6-9D64-508D06B2E230}" type="parTrans" cxnId="{34FB0307-7AFB-4383-9B31-2909E230A5FB}">
      <dgm:prSet/>
      <dgm:spPr/>
      <dgm:t>
        <a:bodyPr/>
        <a:lstStyle/>
        <a:p>
          <a:pPr rtl="1"/>
          <a:endParaRPr lang="he-IL"/>
        </a:p>
      </dgm:t>
    </dgm:pt>
    <dgm:pt modelId="{32E77D4F-B8F8-42E0-9E8B-E968580C61F7}" type="sibTrans" cxnId="{34FB0307-7AFB-4383-9B31-2909E230A5FB}">
      <dgm:prSet/>
      <dgm:spPr/>
      <dgm:t>
        <a:bodyPr/>
        <a:lstStyle/>
        <a:p>
          <a:pPr rtl="1"/>
          <a:endParaRPr lang="he-IL"/>
        </a:p>
      </dgm:t>
    </dgm:pt>
    <dgm:pt modelId="{6B5E0D0D-34A3-4E88-BE23-3ED918DA3F8B}">
      <dgm:prSet phldrT="[Text]"/>
      <dgm:spPr>
        <a:solidFill>
          <a:srgbClr val="00B0F0"/>
        </a:solidFill>
      </dgm:spPr>
      <dgm:t>
        <a:bodyPr/>
        <a:lstStyle/>
        <a:p>
          <a:pPr rtl="1"/>
          <a:r>
            <a:rPr lang="he-IL" dirty="0"/>
            <a:t>היתר</a:t>
          </a:r>
        </a:p>
      </dgm:t>
    </dgm:pt>
    <dgm:pt modelId="{EA12EEDF-2117-4973-8677-2BDC2EF2C174}" type="parTrans" cxnId="{A467E461-F30A-4416-A54E-D921FC4384B6}">
      <dgm:prSet/>
      <dgm:spPr/>
      <dgm:t>
        <a:bodyPr/>
        <a:lstStyle/>
        <a:p>
          <a:pPr rtl="1"/>
          <a:endParaRPr lang="he-IL"/>
        </a:p>
      </dgm:t>
    </dgm:pt>
    <dgm:pt modelId="{9A51A3B3-1807-4FAD-AC3F-E3CFBE472FF6}" type="sibTrans" cxnId="{A467E461-F30A-4416-A54E-D921FC4384B6}">
      <dgm:prSet/>
      <dgm:spPr/>
      <dgm:t>
        <a:bodyPr/>
        <a:lstStyle/>
        <a:p>
          <a:pPr rtl="1"/>
          <a:endParaRPr lang="he-IL"/>
        </a:p>
      </dgm:t>
    </dgm:pt>
    <dgm:pt modelId="{BACAB3B1-2EB8-4D5C-A8DD-8D5B07433996}" type="pres">
      <dgm:prSet presAssocID="{ED6E1EBE-6849-49B1-A945-1D02765DD95F}" presName="Name0" presStyleCnt="0">
        <dgm:presLayoutVars>
          <dgm:chMax val="1"/>
          <dgm:chPref val="1"/>
          <dgm:dir/>
          <dgm:animOne val="branch"/>
          <dgm:animLvl val="lvl"/>
        </dgm:presLayoutVars>
      </dgm:prSet>
      <dgm:spPr/>
    </dgm:pt>
    <dgm:pt modelId="{D4EE7BBE-4A28-4C37-975B-A31B58821A35}" type="pres">
      <dgm:prSet presAssocID="{B3D9FC32-6751-4772-B6C9-5B13C32E1864}" presName="Parent" presStyleLbl="node0" presStyleIdx="0" presStyleCnt="1">
        <dgm:presLayoutVars>
          <dgm:chMax val="6"/>
          <dgm:chPref val="6"/>
        </dgm:presLayoutVars>
      </dgm:prSet>
      <dgm:spPr/>
    </dgm:pt>
    <dgm:pt modelId="{61F96ABB-0DE9-4498-A7DD-94CD459FDC2E}" type="pres">
      <dgm:prSet presAssocID="{9822E951-3905-46FE-93F2-5437BB7C8C1A}" presName="Accent1" presStyleCnt="0"/>
      <dgm:spPr/>
    </dgm:pt>
    <dgm:pt modelId="{02D19EF9-B18F-471C-BB9E-E13F8DA664B2}" type="pres">
      <dgm:prSet presAssocID="{9822E951-3905-46FE-93F2-5437BB7C8C1A}" presName="Accent" presStyleLbl="bgShp" presStyleIdx="0" presStyleCnt="6"/>
      <dgm:spPr/>
    </dgm:pt>
    <dgm:pt modelId="{06C0DCE3-6314-4522-A17F-15AA48CB170D}" type="pres">
      <dgm:prSet presAssocID="{9822E951-3905-46FE-93F2-5437BB7C8C1A}" presName="Child1" presStyleLbl="node1" presStyleIdx="0" presStyleCnt="6">
        <dgm:presLayoutVars>
          <dgm:chMax val="0"/>
          <dgm:chPref val="0"/>
          <dgm:bulletEnabled val="1"/>
        </dgm:presLayoutVars>
      </dgm:prSet>
      <dgm:spPr/>
    </dgm:pt>
    <dgm:pt modelId="{CBCE2FAB-E1B1-40CD-81B1-570A14BE470A}" type="pres">
      <dgm:prSet presAssocID="{0D46728A-5E7E-4168-AC40-3BDBBCC7D965}" presName="Accent2" presStyleCnt="0"/>
      <dgm:spPr/>
    </dgm:pt>
    <dgm:pt modelId="{9CF962C3-B926-48BB-BF37-8D8CA6C44BD8}" type="pres">
      <dgm:prSet presAssocID="{0D46728A-5E7E-4168-AC40-3BDBBCC7D965}" presName="Accent" presStyleLbl="bgShp" presStyleIdx="1" presStyleCnt="6"/>
      <dgm:spPr/>
    </dgm:pt>
    <dgm:pt modelId="{14CABF2D-C891-4C7F-AD8D-EC78305EF025}" type="pres">
      <dgm:prSet presAssocID="{0D46728A-5E7E-4168-AC40-3BDBBCC7D965}" presName="Child2" presStyleLbl="node1" presStyleIdx="1" presStyleCnt="6">
        <dgm:presLayoutVars>
          <dgm:chMax val="0"/>
          <dgm:chPref val="0"/>
          <dgm:bulletEnabled val="1"/>
        </dgm:presLayoutVars>
      </dgm:prSet>
      <dgm:spPr/>
    </dgm:pt>
    <dgm:pt modelId="{FD14B99A-D111-4686-A56C-0C7CBBDF01F4}" type="pres">
      <dgm:prSet presAssocID="{9BAD6631-429F-48DB-B3BC-2CAA044E2EE9}" presName="Accent3" presStyleCnt="0"/>
      <dgm:spPr/>
    </dgm:pt>
    <dgm:pt modelId="{F63CE20E-EDF1-4175-9AB0-C35640E8322D}" type="pres">
      <dgm:prSet presAssocID="{9BAD6631-429F-48DB-B3BC-2CAA044E2EE9}" presName="Accent" presStyleLbl="bgShp" presStyleIdx="2" presStyleCnt="6"/>
      <dgm:spPr/>
    </dgm:pt>
    <dgm:pt modelId="{709B08DA-B4F1-4CC0-8FBF-58B37AFF7CDB}" type="pres">
      <dgm:prSet presAssocID="{9BAD6631-429F-48DB-B3BC-2CAA044E2EE9}" presName="Child3" presStyleLbl="node1" presStyleIdx="2" presStyleCnt="6">
        <dgm:presLayoutVars>
          <dgm:chMax val="0"/>
          <dgm:chPref val="0"/>
          <dgm:bulletEnabled val="1"/>
        </dgm:presLayoutVars>
      </dgm:prSet>
      <dgm:spPr/>
    </dgm:pt>
    <dgm:pt modelId="{062DE5B9-8BF1-40E7-AE21-F86222B098C0}" type="pres">
      <dgm:prSet presAssocID="{65995966-871D-4549-9A07-F4EA221A8BCA}" presName="Accent4" presStyleCnt="0"/>
      <dgm:spPr/>
    </dgm:pt>
    <dgm:pt modelId="{DDEECFD7-7FE3-4596-B51F-126BD7963709}" type="pres">
      <dgm:prSet presAssocID="{65995966-871D-4549-9A07-F4EA221A8BCA}" presName="Accent" presStyleLbl="bgShp" presStyleIdx="3" presStyleCnt="6"/>
      <dgm:spPr/>
    </dgm:pt>
    <dgm:pt modelId="{2833979F-8419-4275-A0B5-DD72CEC99934}" type="pres">
      <dgm:prSet presAssocID="{65995966-871D-4549-9A07-F4EA221A8BCA}" presName="Child4" presStyleLbl="node1" presStyleIdx="3" presStyleCnt="6">
        <dgm:presLayoutVars>
          <dgm:chMax val="0"/>
          <dgm:chPref val="0"/>
          <dgm:bulletEnabled val="1"/>
        </dgm:presLayoutVars>
      </dgm:prSet>
      <dgm:spPr/>
    </dgm:pt>
    <dgm:pt modelId="{582E9148-8BED-4441-B7FD-BCEA9A42CB09}" type="pres">
      <dgm:prSet presAssocID="{A3E2825A-B0D6-4BFF-8E8C-15C3191065AA}" presName="Accent5" presStyleCnt="0"/>
      <dgm:spPr/>
    </dgm:pt>
    <dgm:pt modelId="{F15E1D94-4D90-4041-836B-21A2D2080ECB}" type="pres">
      <dgm:prSet presAssocID="{A3E2825A-B0D6-4BFF-8E8C-15C3191065AA}" presName="Accent" presStyleLbl="bgShp" presStyleIdx="4" presStyleCnt="6"/>
      <dgm:spPr/>
    </dgm:pt>
    <dgm:pt modelId="{E4817BCF-C52D-4421-A777-EBF54FA89DE6}" type="pres">
      <dgm:prSet presAssocID="{A3E2825A-B0D6-4BFF-8E8C-15C3191065AA}" presName="Child5" presStyleLbl="node1" presStyleIdx="4" presStyleCnt="6">
        <dgm:presLayoutVars>
          <dgm:chMax val="0"/>
          <dgm:chPref val="0"/>
          <dgm:bulletEnabled val="1"/>
        </dgm:presLayoutVars>
      </dgm:prSet>
      <dgm:spPr/>
    </dgm:pt>
    <dgm:pt modelId="{5C1429F7-50FE-426C-BFC6-E8B27251846F}" type="pres">
      <dgm:prSet presAssocID="{6B5E0D0D-34A3-4E88-BE23-3ED918DA3F8B}" presName="Accent6" presStyleCnt="0"/>
      <dgm:spPr/>
    </dgm:pt>
    <dgm:pt modelId="{A81C195A-E402-4045-84E7-B7597167DFD4}" type="pres">
      <dgm:prSet presAssocID="{6B5E0D0D-34A3-4E88-BE23-3ED918DA3F8B}" presName="Accent" presStyleLbl="bgShp" presStyleIdx="5" presStyleCnt="6"/>
      <dgm:spPr/>
    </dgm:pt>
    <dgm:pt modelId="{E18187F9-2505-4E29-88ED-47B24D84FAB5}" type="pres">
      <dgm:prSet presAssocID="{6B5E0D0D-34A3-4E88-BE23-3ED918DA3F8B}" presName="Child6" presStyleLbl="node1" presStyleIdx="5" presStyleCnt="6">
        <dgm:presLayoutVars>
          <dgm:chMax val="0"/>
          <dgm:chPref val="0"/>
          <dgm:bulletEnabled val="1"/>
        </dgm:presLayoutVars>
      </dgm:prSet>
      <dgm:spPr/>
    </dgm:pt>
  </dgm:ptLst>
  <dgm:cxnLst>
    <dgm:cxn modelId="{34FB0307-7AFB-4383-9B31-2909E230A5FB}" srcId="{B3D9FC32-6751-4772-B6C9-5B13C32E1864}" destId="{A3E2825A-B0D6-4BFF-8E8C-15C3191065AA}" srcOrd="4" destOrd="0" parTransId="{1E0ECE2D-CAA1-48B6-9D64-508D06B2E230}" sibTransId="{32E77D4F-B8F8-42E0-9E8B-E968580C61F7}"/>
    <dgm:cxn modelId="{AB5B911F-F2A9-4009-90B4-38B0EA3E617B}" srcId="{ED6E1EBE-6849-49B1-A945-1D02765DD95F}" destId="{B3D9FC32-6751-4772-B6C9-5B13C32E1864}" srcOrd="0" destOrd="0" parTransId="{888AAA7C-B810-4DA8-AE9D-82157D6915FC}" sibTransId="{9F08780E-0C6D-4789-B177-2D5137993F4C}"/>
    <dgm:cxn modelId="{53456B3A-8950-4DB1-91B2-63B28981381A}" type="presOf" srcId="{9BAD6631-429F-48DB-B3BC-2CAA044E2EE9}" destId="{709B08DA-B4F1-4CC0-8FBF-58B37AFF7CDB}" srcOrd="0" destOrd="0" presId="urn:microsoft.com/office/officeart/2011/layout/HexagonRadial"/>
    <dgm:cxn modelId="{59AF9041-FE82-4BE3-B178-CFB3A67D90C8}" srcId="{B3D9FC32-6751-4772-B6C9-5B13C32E1864}" destId="{9BAD6631-429F-48DB-B3BC-2CAA044E2EE9}" srcOrd="2" destOrd="0" parTransId="{B646C52B-637F-47A6-964F-66E0B290335D}" sibTransId="{FC519EAA-936E-4C6C-9830-BB5AB0548BC0}"/>
    <dgm:cxn modelId="{A467E461-F30A-4416-A54E-D921FC4384B6}" srcId="{B3D9FC32-6751-4772-B6C9-5B13C32E1864}" destId="{6B5E0D0D-34A3-4E88-BE23-3ED918DA3F8B}" srcOrd="5" destOrd="0" parTransId="{EA12EEDF-2117-4973-8677-2BDC2EF2C174}" sibTransId="{9A51A3B3-1807-4FAD-AC3F-E3CFBE472FF6}"/>
    <dgm:cxn modelId="{6F69CD4F-B7B4-4C5E-9A11-C1A99F0CDFE1}" srcId="{B3D9FC32-6751-4772-B6C9-5B13C32E1864}" destId="{65995966-871D-4549-9A07-F4EA221A8BCA}" srcOrd="3" destOrd="0" parTransId="{F0C9BEC5-B596-4F46-B48E-3321C3F8ED54}" sibTransId="{4C283196-F5FD-42F1-B6C9-D583C5E33994}"/>
    <dgm:cxn modelId="{55E18B53-3898-4D75-96B0-02D511C861E4}" type="presOf" srcId="{B3D9FC32-6751-4772-B6C9-5B13C32E1864}" destId="{D4EE7BBE-4A28-4C37-975B-A31B58821A35}" srcOrd="0" destOrd="0" presId="urn:microsoft.com/office/officeart/2011/layout/HexagonRadial"/>
    <dgm:cxn modelId="{2F5BB885-729A-4268-B669-F044A6FAF742}" type="presOf" srcId="{ED6E1EBE-6849-49B1-A945-1D02765DD95F}" destId="{BACAB3B1-2EB8-4D5C-A8DD-8D5B07433996}" srcOrd="0" destOrd="0" presId="urn:microsoft.com/office/officeart/2011/layout/HexagonRadial"/>
    <dgm:cxn modelId="{1C0EFF95-82A4-49C0-A58F-BE6E7633AB4C}" srcId="{B3D9FC32-6751-4772-B6C9-5B13C32E1864}" destId="{0D46728A-5E7E-4168-AC40-3BDBBCC7D965}" srcOrd="1" destOrd="0" parTransId="{1A377967-A975-4342-A361-7747664261AD}" sibTransId="{C2701B2A-A229-4526-8DA4-2E9BDC45D08D}"/>
    <dgm:cxn modelId="{8AA7E5A4-0AB1-4DA1-906A-E590FCAA5308}" type="presOf" srcId="{9822E951-3905-46FE-93F2-5437BB7C8C1A}" destId="{06C0DCE3-6314-4522-A17F-15AA48CB170D}" srcOrd="0" destOrd="0" presId="urn:microsoft.com/office/officeart/2011/layout/HexagonRadial"/>
    <dgm:cxn modelId="{D539B6AB-1DD9-46B7-A1B0-2DA95A97FCBA}" srcId="{B3D9FC32-6751-4772-B6C9-5B13C32E1864}" destId="{9822E951-3905-46FE-93F2-5437BB7C8C1A}" srcOrd="0" destOrd="0" parTransId="{E507950C-144C-4C5B-B00C-012D38B5F868}" sibTransId="{6E35C796-D433-497D-8182-9F7EDD75E620}"/>
    <dgm:cxn modelId="{860920B7-BFB1-4355-8EA2-28D28C0166BE}" type="presOf" srcId="{0D46728A-5E7E-4168-AC40-3BDBBCC7D965}" destId="{14CABF2D-C891-4C7F-AD8D-EC78305EF025}" srcOrd="0" destOrd="0" presId="urn:microsoft.com/office/officeart/2011/layout/HexagonRadial"/>
    <dgm:cxn modelId="{CE5528E0-5AE2-4C15-B6D1-D830AB877E97}" type="presOf" srcId="{65995966-871D-4549-9A07-F4EA221A8BCA}" destId="{2833979F-8419-4275-A0B5-DD72CEC99934}" srcOrd="0" destOrd="0" presId="urn:microsoft.com/office/officeart/2011/layout/HexagonRadial"/>
    <dgm:cxn modelId="{9AFD7FE4-1CA3-4033-ADD7-DB0FCC6D60E2}" type="presOf" srcId="{A3E2825A-B0D6-4BFF-8E8C-15C3191065AA}" destId="{E4817BCF-C52D-4421-A777-EBF54FA89DE6}" srcOrd="0" destOrd="0" presId="urn:microsoft.com/office/officeart/2011/layout/HexagonRadial"/>
    <dgm:cxn modelId="{50642AE8-071E-4DA8-A360-B97D3CE64663}" type="presOf" srcId="{6B5E0D0D-34A3-4E88-BE23-3ED918DA3F8B}" destId="{E18187F9-2505-4E29-88ED-47B24D84FAB5}" srcOrd="0" destOrd="0" presId="urn:microsoft.com/office/officeart/2011/layout/HexagonRadial"/>
    <dgm:cxn modelId="{CC8F570A-B77E-4A1B-A66E-9528098912DE}" type="presParOf" srcId="{BACAB3B1-2EB8-4D5C-A8DD-8D5B07433996}" destId="{D4EE7BBE-4A28-4C37-975B-A31B58821A35}" srcOrd="0" destOrd="0" presId="urn:microsoft.com/office/officeart/2011/layout/HexagonRadial"/>
    <dgm:cxn modelId="{C369922E-7D5F-46CC-859C-50435FEF9DF6}" type="presParOf" srcId="{BACAB3B1-2EB8-4D5C-A8DD-8D5B07433996}" destId="{61F96ABB-0DE9-4498-A7DD-94CD459FDC2E}" srcOrd="1" destOrd="0" presId="urn:microsoft.com/office/officeart/2011/layout/HexagonRadial"/>
    <dgm:cxn modelId="{D3B5CBB3-B146-4BB8-ABF7-DA945DC0A518}" type="presParOf" srcId="{61F96ABB-0DE9-4498-A7DD-94CD459FDC2E}" destId="{02D19EF9-B18F-471C-BB9E-E13F8DA664B2}" srcOrd="0" destOrd="0" presId="urn:microsoft.com/office/officeart/2011/layout/HexagonRadial"/>
    <dgm:cxn modelId="{6204D7FB-2E44-456B-A849-47F3343BB2FA}" type="presParOf" srcId="{BACAB3B1-2EB8-4D5C-A8DD-8D5B07433996}" destId="{06C0DCE3-6314-4522-A17F-15AA48CB170D}" srcOrd="2" destOrd="0" presId="urn:microsoft.com/office/officeart/2011/layout/HexagonRadial"/>
    <dgm:cxn modelId="{D83494B9-0C22-4609-A384-E7A7B5CF7C9D}" type="presParOf" srcId="{BACAB3B1-2EB8-4D5C-A8DD-8D5B07433996}" destId="{CBCE2FAB-E1B1-40CD-81B1-570A14BE470A}" srcOrd="3" destOrd="0" presId="urn:microsoft.com/office/officeart/2011/layout/HexagonRadial"/>
    <dgm:cxn modelId="{CB63AE1E-74E8-40B9-B2A6-41E13AE73E5B}" type="presParOf" srcId="{CBCE2FAB-E1B1-40CD-81B1-570A14BE470A}" destId="{9CF962C3-B926-48BB-BF37-8D8CA6C44BD8}" srcOrd="0" destOrd="0" presId="urn:microsoft.com/office/officeart/2011/layout/HexagonRadial"/>
    <dgm:cxn modelId="{2A4DAC36-ABFD-46A8-B684-A249A295D9B8}" type="presParOf" srcId="{BACAB3B1-2EB8-4D5C-A8DD-8D5B07433996}" destId="{14CABF2D-C891-4C7F-AD8D-EC78305EF025}" srcOrd="4" destOrd="0" presId="urn:microsoft.com/office/officeart/2011/layout/HexagonRadial"/>
    <dgm:cxn modelId="{A27A19DF-31A6-4560-86DB-10C4984257FE}" type="presParOf" srcId="{BACAB3B1-2EB8-4D5C-A8DD-8D5B07433996}" destId="{FD14B99A-D111-4686-A56C-0C7CBBDF01F4}" srcOrd="5" destOrd="0" presId="urn:microsoft.com/office/officeart/2011/layout/HexagonRadial"/>
    <dgm:cxn modelId="{704F4D7A-56AB-436B-851F-B2ABBE0E66B9}" type="presParOf" srcId="{FD14B99A-D111-4686-A56C-0C7CBBDF01F4}" destId="{F63CE20E-EDF1-4175-9AB0-C35640E8322D}" srcOrd="0" destOrd="0" presId="urn:microsoft.com/office/officeart/2011/layout/HexagonRadial"/>
    <dgm:cxn modelId="{4E68F2D3-96A0-41EE-A863-67480D0D3308}" type="presParOf" srcId="{BACAB3B1-2EB8-4D5C-A8DD-8D5B07433996}" destId="{709B08DA-B4F1-4CC0-8FBF-58B37AFF7CDB}" srcOrd="6" destOrd="0" presId="urn:microsoft.com/office/officeart/2011/layout/HexagonRadial"/>
    <dgm:cxn modelId="{5CF8F5FA-514F-4B38-8768-F7D5C42FAED2}" type="presParOf" srcId="{BACAB3B1-2EB8-4D5C-A8DD-8D5B07433996}" destId="{062DE5B9-8BF1-40E7-AE21-F86222B098C0}" srcOrd="7" destOrd="0" presId="urn:microsoft.com/office/officeart/2011/layout/HexagonRadial"/>
    <dgm:cxn modelId="{86C7CEFA-53EE-4284-B7BE-FF615546BBB7}" type="presParOf" srcId="{062DE5B9-8BF1-40E7-AE21-F86222B098C0}" destId="{DDEECFD7-7FE3-4596-B51F-126BD7963709}" srcOrd="0" destOrd="0" presId="urn:microsoft.com/office/officeart/2011/layout/HexagonRadial"/>
    <dgm:cxn modelId="{C3CC572B-CB8C-4B04-B68C-03DDB5A2E14A}" type="presParOf" srcId="{BACAB3B1-2EB8-4D5C-A8DD-8D5B07433996}" destId="{2833979F-8419-4275-A0B5-DD72CEC99934}" srcOrd="8" destOrd="0" presId="urn:microsoft.com/office/officeart/2011/layout/HexagonRadial"/>
    <dgm:cxn modelId="{ADDC1932-EE5D-44C2-B218-53CA69D278C2}" type="presParOf" srcId="{BACAB3B1-2EB8-4D5C-A8DD-8D5B07433996}" destId="{582E9148-8BED-4441-B7FD-BCEA9A42CB09}" srcOrd="9" destOrd="0" presId="urn:microsoft.com/office/officeart/2011/layout/HexagonRadial"/>
    <dgm:cxn modelId="{0B106C4E-C8D3-45B5-B257-40621D88FB0B}" type="presParOf" srcId="{582E9148-8BED-4441-B7FD-BCEA9A42CB09}" destId="{F15E1D94-4D90-4041-836B-21A2D2080ECB}" srcOrd="0" destOrd="0" presId="urn:microsoft.com/office/officeart/2011/layout/HexagonRadial"/>
    <dgm:cxn modelId="{92D95DB5-F5C9-4B17-BA41-34B6C77F1B48}" type="presParOf" srcId="{BACAB3B1-2EB8-4D5C-A8DD-8D5B07433996}" destId="{E4817BCF-C52D-4421-A777-EBF54FA89DE6}" srcOrd="10" destOrd="0" presId="urn:microsoft.com/office/officeart/2011/layout/HexagonRadial"/>
    <dgm:cxn modelId="{77A41F8D-B6BC-4434-9569-A955967BC318}" type="presParOf" srcId="{BACAB3B1-2EB8-4D5C-A8DD-8D5B07433996}" destId="{5C1429F7-50FE-426C-BFC6-E8B27251846F}" srcOrd="11" destOrd="0" presId="urn:microsoft.com/office/officeart/2011/layout/HexagonRadial"/>
    <dgm:cxn modelId="{D3E85A84-996E-4A88-BDF0-5E229140E95E}" type="presParOf" srcId="{5C1429F7-50FE-426C-BFC6-E8B27251846F}" destId="{A81C195A-E402-4045-84E7-B7597167DFD4}" srcOrd="0" destOrd="0" presId="urn:microsoft.com/office/officeart/2011/layout/HexagonRadial"/>
    <dgm:cxn modelId="{324C025F-7D05-4FB3-91FE-85F16180EC7B}" type="presParOf" srcId="{BACAB3B1-2EB8-4D5C-A8DD-8D5B07433996}" destId="{E18187F9-2505-4E29-88ED-47B24D84FAB5}"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CFC84C-29F9-444B-AE4C-46FF4E53F75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8A636E5-F8FA-405B-A031-401EAB414B1D}">
      <dgm:prSet phldrT="[Text]"/>
      <dgm:spPr/>
      <dgm:t>
        <a:bodyPr/>
        <a:lstStyle/>
        <a:p>
          <a:pPr rtl="1"/>
          <a:r>
            <a:rPr lang="he-IL" dirty="0"/>
            <a:t>טעם כעיקר</a:t>
          </a:r>
        </a:p>
      </dgm:t>
    </dgm:pt>
    <dgm:pt modelId="{9BB0E019-D1D4-44DA-B998-796E37C2E73C}" type="parTrans" cxnId="{5F410487-213B-4C85-9BDC-C2A317A31F94}">
      <dgm:prSet/>
      <dgm:spPr/>
      <dgm:t>
        <a:bodyPr/>
        <a:lstStyle/>
        <a:p>
          <a:pPr rtl="1"/>
          <a:endParaRPr lang="he-IL"/>
        </a:p>
      </dgm:t>
    </dgm:pt>
    <dgm:pt modelId="{2691B975-3562-4D77-860A-D7DD707EF59E}" type="sibTrans" cxnId="{5F410487-213B-4C85-9BDC-C2A317A31F94}">
      <dgm:prSet/>
      <dgm:spPr/>
      <dgm:t>
        <a:bodyPr/>
        <a:lstStyle/>
        <a:p>
          <a:pPr rtl="1"/>
          <a:endParaRPr lang="he-IL"/>
        </a:p>
      </dgm:t>
    </dgm:pt>
    <dgm:pt modelId="{838DE95E-A6F4-4151-A7C2-CAB0EEDADC07}">
      <dgm:prSet phldrT="[Text]"/>
      <dgm:spPr/>
      <dgm:t>
        <a:bodyPr/>
        <a:lstStyle/>
        <a:p>
          <a:pPr rtl="1"/>
          <a:r>
            <a:rPr lang="he-IL" dirty="0"/>
            <a:t>דרבנן, </a:t>
          </a:r>
          <a:r>
            <a:rPr lang="he-IL" dirty="0" err="1"/>
            <a:t>ומדאורייתא</a:t>
          </a:r>
          <a:r>
            <a:rPr lang="he-IL" dirty="0"/>
            <a:t> בטל ברוב</a:t>
          </a:r>
        </a:p>
      </dgm:t>
    </dgm:pt>
    <dgm:pt modelId="{F7A0F7AB-100A-4ABD-A699-4EE56E918640}" type="parTrans" cxnId="{DC62FDC0-1EE8-4EDA-A01A-DF0E1451460D}">
      <dgm:prSet/>
      <dgm:spPr/>
      <dgm:t>
        <a:bodyPr/>
        <a:lstStyle/>
        <a:p>
          <a:pPr rtl="1"/>
          <a:endParaRPr lang="he-IL"/>
        </a:p>
      </dgm:t>
    </dgm:pt>
    <dgm:pt modelId="{07A406F2-CB98-4EF0-B721-F3D6AEDD6661}" type="sibTrans" cxnId="{DC62FDC0-1EE8-4EDA-A01A-DF0E1451460D}">
      <dgm:prSet/>
      <dgm:spPr/>
      <dgm:t>
        <a:bodyPr/>
        <a:lstStyle/>
        <a:p>
          <a:pPr rtl="1"/>
          <a:endParaRPr lang="he-IL"/>
        </a:p>
      </dgm:t>
    </dgm:pt>
    <dgm:pt modelId="{01345250-97DB-45CA-8669-863C472C8D4B}">
      <dgm:prSet phldrT="[Text]"/>
      <dgm:spPr/>
      <dgm:t>
        <a:bodyPr/>
        <a:lstStyle/>
        <a:p>
          <a:pPr rtl="1"/>
          <a:r>
            <a:rPr lang="he-IL" dirty="0"/>
            <a:t>רש"י</a:t>
          </a:r>
        </a:p>
      </dgm:t>
    </dgm:pt>
    <dgm:pt modelId="{15869E2B-8334-4DB9-BC2D-A24CB7F63BBD}" type="parTrans" cxnId="{E91A0387-7141-497E-9637-1AE4706A9CC0}">
      <dgm:prSet/>
      <dgm:spPr/>
      <dgm:t>
        <a:bodyPr/>
        <a:lstStyle/>
        <a:p>
          <a:pPr rtl="1"/>
          <a:endParaRPr lang="he-IL"/>
        </a:p>
      </dgm:t>
    </dgm:pt>
    <dgm:pt modelId="{E8BD3473-92F2-4D3B-951B-6BFADF2EA71F}" type="sibTrans" cxnId="{E91A0387-7141-497E-9637-1AE4706A9CC0}">
      <dgm:prSet/>
      <dgm:spPr/>
      <dgm:t>
        <a:bodyPr/>
        <a:lstStyle/>
        <a:p>
          <a:pPr rtl="1"/>
          <a:endParaRPr lang="he-IL"/>
        </a:p>
      </dgm:t>
    </dgm:pt>
    <dgm:pt modelId="{B48F3EDB-CE03-4B58-984D-71329CAFDA4E}">
      <dgm:prSet phldrT="[Text]"/>
      <dgm:spPr/>
      <dgm:t>
        <a:bodyPr/>
        <a:lstStyle/>
        <a:p>
          <a:pPr rtl="1"/>
          <a:r>
            <a:rPr lang="he-IL" dirty="0"/>
            <a:t>דאורייתא- מעכב ביטול, אבל עדיין צריך לאכול כזית </a:t>
          </a:r>
          <a:r>
            <a:rPr lang="he-IL" b="1" dirty="0"/>
            <a:t>מחפצה</a:t>
          </a:r>
          <a:r>
            <a:rPr lang="he-IL" dirty="0"/>
            <a:t> של איסור</a:t>
          </a:r>
        </a:p>
      </dgm:t>
    </dgm:pt>
    <dgm:pt modelId="{A56CA518-E4CD-4EF7-910D-BBA1D6EC0B62}" type="parTrans" cxnId="{51386BC3-B022-416F-98A2-5CA01B7A6C56}">
      <dgm:prSet/>
      <dgm:spPr/>
      <dgm:t>
        <a:bodyPr/>
        <a:lstStyle/>
        <a:p>
          <a:pPr rtl="1"/>
          <a:endParaRPr lang="he-IL"/>
        </a:p>
      </dgm:t>
    </dgm:pt>
    <dgm:pt modelId="{5AAEF5C4-0844-4C2A-93EA-F4657D4D279F}" type="sibTrans" cxnId="{51386BC3-B022-416F-98A2-5CA01B7A6C56}">
      <dgm:prSet/>
      <dgm:spPr/>
      <dgm:t>
        <a:bodyPr/>
        <a:lstStyle/>
        <a:p>
          <a:pPr rtl="1"/>
          <a:endParaRPr lang="he-IL"/>
        </a:p>
      </dgm:t>
    </dgm:pt>
    <dgm:pt modelId="{3CF176FF-B1BE-46C8-9C42-6634B279B4E0}">
      <dgm:prSet phldrT="[Text]"/>
      <dgm:spPr/>
      <dgm:t>
        <a:bodyPr/>
        <a:lstStyle/>
        <a:p>
          <a:pPr rtl="1"/>
          <a:r>
            <a:rPr lang="he-IL" dirty="0"/>
            <a:t>רמב"ם</a:t>
          </a:r>
        </a:p>
      </dgm:t>
    </dgm:pt>
    <dgm:pt modelId="{C1865FC1-5B67-48DC-997D-EB74B28C82F2}" type="parTrans" cxnId="{33547C90-C304-4A8A-B12B-E7E353E9A216}">
      <dgm:prSet/>
      <dgm:spPr/>
      <dgm:t>
        <a:bodyPr/>
        <a:lstStyle/>
        <a:p>
          <a:pPr rtl="1"/>
          <a:endParaRPr lang="he-IL"/>
        </a:p>
      </dgm:t>
    </dgm:pt>
    <dgm:pt modelId="{3A7C95E4-EEBD-4A24-99F9-57D19B939C78}" type="sibTrans" cxnId="{33547C90-C304-4A8A-B12B-E7E353E9A216}">
      <dgm:prSet/>
      <dgm:spPr/>
      <dgm:t>
        <a:bodyPr/>
        <a:lstStyle/>
        <a:p>
          <a:pPr rtl="1"/>
          <a:endParaRPr lang="he-IL"/>
        </a:p>
      </dgm:t>
    </dgm:pt>
    <dgm:pt modelId="{5C9C1477-3FBE-450B-BA46-7DD8543151CC}">
      <dgm:prSet phldrT="[Text]"/>
      <dgm:spPr/>
      <dgm:t>
        <a:bodyPr/>
        <a:lstStyle/>
        <a:p>
          <a:pPr rtl="1"/>
          <a:r>
            <a:rPr lang="he-IL" dirty="0" err="1"/>
            <a:t>דאוייתא</a:t>
          </a:r>
          <a:r>
            <a:rPr lang="he-IL" dirty="0"/>
            <a:t> </a:t>
          </a:r>
          <a:r>
            <a:rPr lang="he-IL" b="1" dirty="0"/>
            <a:t>הטעם</a:t>
          </a:r>
          <a:r>
            <a:rPr lang="he-IL" dirty="0"/>
            <a:t> היא עצם האיסור</a:t>
          </a:r>
        </a:p>
      </dgm:t>
    </dgm:pt>
    <dgm:pt modelId="{47953928-DA79-4F9C-9CF1-5E9A5A088EFB}" type="parTrans" cxnId="{7862E521-8E4A-42E4-8C98-6C1CB9D527A0}">
      <dgm:prSet/>
      <dgm:spPr/>
      <dgm:t>
        <a:bodyPr/>
        <a:lstStyle/>
        <a:p>
          <a:pPr rtl="1"/>
          <a:endParaRPr lang="he-IL"/>
        </a:p>
      </dgm:t>
    </dgm:pt>
    <dgm:pt modelId="{05E3BB13-C52C-45C7-A9E9-C008308E68B5}" type="sibTrans" cxnId="{7862E521-8E4A-42E4-8C98-6C1CB9D527A0}">
      <dgm:prSet/>
      <dgm:spPr/>
      <dgm:t>
        <a:bodyPr/>
        <a:lstStyle/>
        <a:p>
          <a:pPr rtl="1"/>
          <a:endParaRPr lang="he-IL"/>
        </a:p>
      </dgm:t>
    </dgm:pt>
    <dgm:pt modelId="{51884F57-8B03-4E30-B2A4-580CB223A26B}">
      <dgm:prSet phldrT="[Text]"/>
      <dgm:spPr/>
      <dgm:t>
        <a:bodyPr/>
        <a:lstStyle/>
        <a:p>
          <a:pPr rtl="1"/>
          <a:r>
            <a:rPr lang="he-IL" dirty="0"/>
            <a:t>אבל רק אם יש כמות חשובה של איסור בחפצה. – ר חיים (תוס)</a:t>
          </a:r>
        </a:p>
      </dgm:t>
    </dgm:pt>
    <dgm:pt modelId="{B3BBFC40-2D6C-4DA8-856B-E86E9D26AA65}" type="parTrans" cxnId="{95B21F7B-F805-43F6-8862-CBA9A266AC43}">
      <dgm:prSet/>
      <dgm:spPr/>
      <dgm:t>
        <a:bodyPr/>
        <a:lstStyle/>
        <a:p>
          <a:pPr rtl="1"/>
          <a:endParaRPr lang="he-IL"/>
        </a:p>
      </dgm:t>
    </dgm:pt>
    <dgm:pt modelId="{1C5C4087-85F2-49A6-BAC4-2A34D8CA1037}" type="sibTrans" cxnId="{95B21F7B-F805-43F6-8862-CBA9A266AC43}">
      <dgm:prSet/>
      <dgm:spPr/>
      <dgm:t>
        <a:bodyPr/>
        <a:lstStyle/>
        <a:p>
          <a:pPr rtl="1"/>
          <a:endParaRPr lang="he-IL"/>
        </a:p>
      </dgm:t>
    </dgm:pt>
    <dgm:pt modelId="{6E50B028-BDCF-4097-8BF4-5CC8AD5764ED}">
      <dgm:prSet phldrT="[Text]"/>
      <dgm:spPr/>
      <dgm:t>
        <a:bodyPr/>
        <a:lstStyle/>
        <a:p>
          <a:pPr rtl="1"/>
          <a:r>
            <a:rPr lang="he-IL" dirty="0"/>
            <a:t>אפילו אין שום ממשו של איסור, הטעם היא החפצה של איסור- ר"ת</a:t>
          </a:r>
        </a:p>
      </dgm:t>
    </dgm:pt>
    <dgm:pt modelId="{C0F96940-4DA0-405F-8292-454ACA80613B}" type="parTrans" cxnId="{9EFC35BD-8BD7-4997-BA78-0E9BB9716EE4}">
      <dgm:prSet/>
      <dgm:spPr/>
      <dgm:t>
        <a:bodyPr/>
        <a:lstStyle/>
        <a:p>
          <a:pPr rtl="1"/>
          <a:endParaRPr lang="he-IL"/>
        </a:p>
      </dgm:t>
    </dgm:pt>
    <dgm:pt modelId="{94460827-393F-415A-8E6E-AA4091DCBA96}" type="sibTrans" cxnId="{9EFC35BD-8BD7-4997-BA78-0E9BB9716EE4}">
      <dgm:prSet/>
      <dgm:spPr/>
      <dgm:t>
        <a:bodyPr/>
        <a:lstStyle/>
        <a:p>
          <a:pPr rtl="1"/>
          <a:endParaRPr lang="he-IL"/>
        </a:p>
      </dgm:t>
    </dgm:pt>
    <dgm:pt modelId="{6957598E-C93E-4A76-9B55-2D8AB63499D4}" type="pres">
      <dgm:prSet presAssocID="{5ACFC84C-29F9-444B-AE4C-46FF4E53F751}" presName="hierChild1" presStyleCnt="0">
        <dgm:presLayoutVars>
          <dgm:chPref val="1"/>
          <dgm:dir/>
          <dgm:animOne val="branch"/>
          <dgm:animLvl val="lvl"/>
          <dgm:resizeHandles/>
        </dgm:presLayoutVars>
      </dgm:prSet>
      <dgm:spPr/>
    </dgm:pt>
    <dgm:pt modelId="{9F5EABDC-EDC4-40ED-AD6B-471929965BA2}" type="pres">
      <dgm:prSet presAssocID="{78A636E5-F8FA-405B-A031-401EAB414B1D}" presName="hierRoot1" presStyleCnt="0"/>
      <dgm:spPr/>
    </dgm:pt>
    <dgm:pt modelId="{57EF2C79-4E54-43B0-AA55-7854F4DC6655}" type="pres">
      <dgm:prSet presAssocID="{78A636E5-F8FA-405B-A031-401EAB414B1D}" presName="composite" presStyleCnt="0"/>
      <dgm:spPr/>
    </dgm:pt>
    <dgm:pt modelId="{41E48B20-0409-4768-99E1-4C40CB614FE6}" type="pres">
      <dgm:prSet presAssocID="{78A636E5-F8FA-405B-A031-401EAB414B1D}" presName="background" presStyleLbl="node0" presStyleIdx="0" presStyleCnt="1"/>
      <dgm:spPr/>
    </dgm:pt>
    <dgm:pt modelId="{8D46D60E-DE56-4E06-910A-0DFD09A2CC5D}" type="pres">
      <dgm:prSet presAssocID="{78A636E5-F8FA-405B-A031-401EAB414B1D}" presName="text" presStyleLbl="fgAcc0" presStyleIdx="0" presStyleCnt="1">
        <dgm:presLayoutVars>
          <dgm:chPref val="3"/>
        </dgm:presLayoutVars>
      </dgm:prSet>
      <dgm:spPr/>
    </dgm:pt>
    <dgm:pt modelId="{5D8F7548-2F0A-4185-B10D-12A54075CEE2}" type="pres">
      <dgm:prSet presAssocID="{78A636E5-F8FA-405B-A031-401EAB414B1D}" presName="hierChild2" presStyleCnt="0"/>
      <dgm:spPr/>
    </dgm:pt>
    <dgm:pt modelId="{9C29E858-63E7-4955-9319-7442E56359D3}" type="pres">
      <dgm:prSet presAssocID="{F7A0F7AB-100A-4ABD-A699-4EE56E918640}" presName="Name10" presStyleLbl="parChTrans1D2" presStyleIdx="0" presStyleCnt="3"/>
      <dgm:spPr/>
    </dgm:pt>
    <dgm:pt modelId="{B454A833-209B-4FFD-93A9-52FAA342A445}" type="pres">
      <dgm:prSet presAssocID="{838DE95E-A6F4-4151-A7C2-CAB0EEDADC07}" presName="hierRoot2" presStyleCnt="0"/>
      <dgm:spPr/>
    </dgm:pt>
    <dgm:pt modelId="{942B4E2E-E840-44D9-AEB2-4864C8A9A300}" type="pres">
      <dgm:prSet presAssocID="{838DE95E-A6F4-4151-A7C2-CAB0EEDADC07}" presName="composite2" presStyleCnt="0"/>
      <dgm:spPr/>
    </dgm:pt>
    <dgm:pt modelId="{665B211A-CE5E-4185-841F-A4E7F02D1CF1}" type="pres">
      <dgm:prSet presAssocID="{838DE95E-A6F4-4151-A7C2-CAB0EEDADC07}" presName="background2" presStyleLbl="node2" presStyleIdx="0" presStyleCnt="3"/>
      <dgm:spPr>
        <a:solidFill>
          <a:schemeClr val="accent2">
            <a:lumMod val="75000"/>
          </a:schemeClr>
        </a:solidFill>
      </dgm:spPr>
    </dgm:pt>
    <dgm:pt modelId="{E281CA13-10CC-4B3C-B6C6-02832D3A948F}" type="pres">
      <dgm:prSet presAssocID="{838DE95E-A6F4-4151-A7C2-CAB0EEDADC07}" presName="text2" presStyleLbl="fgAcc2" presStyleIdx="0" presStyleCnt="3">
        <dgm:presLayoutVars>
          <dgm:chPref val="3"/>
        </dgm:presLayoutVars>
      </dgm:prSet>
      <dgm:spPr/>
    </dgm:pt>
    <dgm:pt modelId="{A28041FE-4339-43F2-B9D3-1C928DAEE962}" type="pres">
      <dgm:prSet presAssocID="{838DE95E-A6F4-4151-A7C2-CAB0EEDADC07}" presName="hierChild3" presStyleCnt="0"/>
      <dgm:spPr/>
    </dgm:pt>
    <dgm:pt modelId="{D1C20B97-C26C-499C-9190-83EC5928EC64}" type="pres">
      <dgm:prSet presAssocID="{15869E2B-8334-4DB9-BC2D-A24CB7F63BBD}" presName="Name17" presStyleLbl="parChTrans1D3" presStyleIdx="0" presStyleCnt="4"/>
      <dgm:spPr/>
    </dgm:pt>
    <dgm:pt modelId="{BE321133-A72F-4E3D-9010-7643E32DEBEF}" type="pres">
      <dgm:prSet presAssocID="{01345250-97DB-45CA-8669-863C472C8D4B}" presName="hierRoot3" presStyleCnt="0"/>
      <dgm:spPr/>
    </dgm:pt>
    <dgm:pt modelId="{FBE7DE8F-6DB7-4527-BBD1-D4A12521B987}" type="pres">
      <dgm:prSet presAssocID="{01345250-97DB-45CA-8669-863C472C8D4B}" presName="composite3" presStyleCnt="0"/>
      <dgm:spPr/>
    </dgm:pt>
    <dgm:pt modelId="{F43314CB-B5A2-4BF4-8840-45C11E79C703}" type="pres">
      <dgm:prSet presAssocID="{01345250-97DB-45CA-8669-863C472C8D4B}" presName="background3" presStyleLbl="node3" presStyleIdx="0" presStyleCnt="4"/>
      <dgm:spPr>
        <a:solidFill>
          <a:schemeClr val="accent2">
            <a:lumMod val="75000"/>
          </a:schemeClr>
        </a:solidFill>
      </dgm:spPr>
    </dgm:pt>
    <dgm:pt modelId="{DC2A800C-8316-4525-B1D2-AAA06729DDB7}" type="pres">
      <dgm:prSet presAssocID="{01345250-97DB-45CA-8669-863C472C8D4B}" presName="text3" presStyleLbl="fgAcc3" presStyleIdx="0" presStyleCnt="4">
        <dgm:presLayoutVars>
          <dgm:chPref val="3"/>
        </dgm:presLayoutVars>
      </dgm:prSet>
      <dgm:spPr/>
    </dgm:pt>
    <dgm:pt modelId="{75AACB85-75DA-4475-AFB2-391B0C03CA66}" type="pres">
      <dgm:prSet presAssocID="{01345250-97DB-45CA-8669-863C472C8D4B}" presName="hierChild4" presStyleCnt="0"/>
      <dgm:spPr/>
    </dgm:pt>
    <dgm:pt modelId="{1C524670-499A-4B38-9502-C1AD1552A940}" type="pres">
      <dgm:prSet presAssocID="{A56CA518-E4CD-4EF7-910D-BBA1D6EC0B62}" presName="Name10" presStyleLbl="parChTrans1D2" presStyleIdx="1" presStyleCnt="3"/>
      <dgm:spPr/>
    </dgm:pt>
    <dgm:pt modelId="{0B1D9EC6-57E5-4036-884B-05D7FA3C93BD}" type="pres">
      <dgm:prSet presAssocID="{B48F3EDB-CE03-4B58-984D-71329CAFDA4E}" presName="hierRoot2" presStyleCnt="0"/>
      <dgm:spPr/>
    </dgm:pt>
    <dgm:pt modelId="{F071F451-2575-4F3B-BFE2-B50F29A44891}" type="pres">
      <dgm:prSet presAssocID="{B48F3EDB-CE03-4B58-984D-71329CAFDA4E}" presName="composite2" presStyleCnt="0"/>
      <dgm:spPr/>
    </dgm:pt>
    <dgm:pt modelId="{15365D47-5C31-4A4D-9622-94C75CE33540}" type="pres">
      <dgm:prSet presAssocID="{B48F3EDB-CE03-4B58-984D-71329CAFDA4E}" presName="background2" presStyleLbl="node2" presStyleIdx="1" presStyleCnt="3"/>
      <dgm:spPr>
        <a:solidFill>
          <a:schemeClr val="accent2">
            <a:lumMod val="75000"/>
          </a:schemeClr>
        </a:solidFill>
      </dgm:spPr>
    </dgm:pt>
    <dgm:pt modelId="{24334C59-A184-42B9-99FB-93046DCA24B3}" type="pres">
      <dgm:prSet presAssocID="{B48F3EDB-CE03-4B58-984D-71329CAFDA4E}" presName="text2" presStyleLbl="fgAcc2" presStyleIdx="1" presStyleCnt="3">
        <dgm:presLayoutVars>
          <dgm:chPref val="3"/>
        </dgm:presLayoutVars>
      </dgm:prSet>
      <dgm:spPr/>
    </dgm:pt>
    <dgm:pt modelId="{8B3D6C8D-05C3-418E-8486-026594BA2C6E}" type="pres">
      <dgm:prSet presAssocID="{B48F3EDB-CE03-4B58-984D-71329CAFDA4E}" presName="hierChild3" presStyleCnt="0"/>
      <dgm:spPr/>
    </dgm:pt>
    <dgm:pt modelId="{4B534B14-DFB4-46D6-9E0E-AF72AE45841B}" type="pres">
      <dgm:prSet presAssocID="{C1865FC1-5B67-48DC-997D-EB74B28C82F2}" presName="Name17" presStyleLbl="parChTrans1D3" presStyleIdx="1" presStyleCnt="4"/>
      <dgm:spPr/>
    </dgm:pt>
    <dgm:pt modelId="{DFEB85A8-A364-4538-A990-308701D11C75}" type="pres">
      <dgm:prSet presAssocID="{3CF176FF-B1BE-46C8-9C42-6634B279B4E0}" presName="hierRoot3" presStyleCnt="0"/>
      <dgm:spPr/>
    </dgm:pt>
    <dgm:pt modelId="{E8A9ECBF-F86F-437A-85AE-675835902446}" type="pres">
      <dgm:prSet presAssocID="{3CF176FF-B1BE-46C8-9C42-6634B279B4E0}" presName="composite3" presStyleCnt="0"/>
      <dgm:spPr/>
    </dgm:pt>
    <dgm:pt modelId="{16D10A17-F225-4A27-AE09-8711FC52AEDD}" type="pres">
      <dgm:prSet presAssocID="{3CF176FF-B1BE-46C8-9C42-6634B279B4E0}" presName="background3" presStyleLbl="node3" presStyleIdx="1" presStyleCnt="4"/>
      <dgm:spPr>
        <a:solidFill>
          <a:schemeClr val="accent2">
            <a:lumMod val="75000"/>
          </a:schemeClr>
        </a:solidFill>
      </dgm:spPr>
    </dgm:pt>
    <dgm:pt modelId="{433ABB03-E361-4872-B509-8C774745E2FF}" type="pres">
      <dgm:prSet presAssocID="{3CF176FF-B1BE-46C8-9C42-6634B279B4E0}" presName="text3" presStyleLbl="fgAcc3" presStyleIdx="1" presStyleCnt="4">
        <dgm:presLayoutVars>
          <dgm:chPref val="3"/>
        </dgm:presLayoutVars>
      </dgm:prSet>
      <dgm:spPr/>
    </dgm:pt>
    <dgm:pt modelId="{8DB8ED84-DB1E-45B1-88F0-7C619699DC55}" type="pres">
      <dgm:prSet presAssocID="{3CF176FF-B1BE-46C8-9C42-6634B279B4E0}" presName="hierChild4" presStyleCnt="0"/>
      <dgm:spPr/>
    </dgm:pt>
    <dgm:pt modelId="{8509A74A-AABA-493B-8054-D69B51DF9D97}" type="pres">
      <dgm:prSet presAssocID="{47953928-DA79-4F9C-9CF1-5E9A5A088EFB}" presName="Name10" presStyleLbl="parChTrans1D2" presStyleIdx="2" presStyleCnt="3"/>
      <dgm:spPr/>
    </dgm:pt>
    <dgm:pt modelId="{F0C5D75C-4A4F-4263-8837-6C73980D470E}" type="pres">
      <dgm:prSet presAssocID="{5C9C1477-3FBE-450B-BA46-7DD8543151CC}" presName="hierRoot2" presStyleCnt="0"/>
      <dgm:spPr/>
    </dgm:pt>
    <dgm:pt modelId="{A17E47BD-7496-4FC6-AA60-E79A3459DB94}" type="pres">
      <dgm:prSet presAssocID="{5C9C1477-3FBE-450B-BA46-7DD8543151CC}" presName="composite2" presStyleCnt="0"/>
      <dgm:spPr/>
    </dgm:pt>
    <dgm:pt modelId="{DCB78351-220E-47BA-8618-B0F2B56C4618}" type="pres">
      <dgm:prSet presAssocID="{5C9C1477-3FBE-450B-BA46-7DD8543151CC}" presName="background2" presStyleLbl="node2" presStyleIdx="2" presStyleCnt="3"/>
      <dgm:spPr>
        <a:solidFill>
          <a:srgbClr val="FF0000"/>
        </a:solidFill>
      </dgm:spPr>
    </dgm:pt>
    <dgm:pt modelId="{1AA85EF5-F308-47CB-9CB4-2489F1AD5712}" type="pres">
      <dgm:prSet presAssocID="{5C9C1477-3FBE-450B-BA46-7DD8543151CC}" presName="text2" presStyleLbl="fgAcc2" presStyleIdx="2" presStyleCnt="3">
        <dgm:presLayoutVars>
          <dgm:chPref val="3"/>
        </dgm:presLayoutVars>
      </dgm:prSet>
      <dgm:spPr/>
    </dgm:pt>
    <dgm:pt modelId="{68DA178E-7F06-44FD-AD07-9016479F451B}" type="pres">
      <dgm:prSet presAssocID="{5C9C1477-3FBE-450B-BA46-7DD8543151CC}" presName="hierChild3" presStyleCnt="0"/>
      <dgm:spPr/>
    </dgm:pt>
    <dgm:pt modelId="{49CCA275-6DAD-4485-ABE2-60942BDBDA14}" type="pres">
      <dgm:prSet presAssocID="{B3BBFC40-2D6C-4DA8-856B-E86E9D26AA65}" presName="Name17" presStyleLbl="parChTrans1D3" presStyleIdx="2" presStyleCnt="4"/>
      <dgm:spPr/>
    </dgm:pt>
    <dgm:pt modelId="{C2655146-278B-490F-9A2E-8258B3277CEA}" type="pres">
      <dgm:prSet presAssocID="{51884F57-8B03-4E30-B2A4-580CB223A26B}" presName="hierRoot3" presStyleCnt="0"/>
      <dgm:spPr/>
    </dgm:pt>
    <dgm:pt modelId="{75540B29-456D-441A-9952-427AD6DD8CA0}" type="pres">
      <dgm:prSet presAssocID="{51884F57-8B03-4E30-B2A4-580CB223A26B}" presName="composite3" presStyleCnt="0"/>
      <dgm:spPr/>
    </dgm:pt>
    <dgm:pt modelId="{8F4A15B4-5EE1-4289-913C-C721EE77FA34}" type="pres">
      <dgm:prSet presAssocID="{51884F57-8B03-4E30-B2A4-580CB223A26B}" presName="background3" presStyleLbl="node3" presStyleIdx="2" presStyleCnt="4"/>
      <dgm:spPr>
        <a:solidFill>
          <a:srgbClr val="FF0000"/>
        </a:solidFill>
      </dgm:spPr>
    </dgm:pt>
    <dgm:pt modelId="{DFD5E323-B90A-4B1F-9C8A-7AEC4EC67A00}" type="pres">
      <dgm:prSet presAssocID="{51884F57-8B03-4E30-B2A4-580CB223A26B}" presName="text3" presStyleLbl="fgAcc3" presStyleIdx="2" presStyleCnt="4">
        <dgm:presLayoutVars>
          <dgm:chPref val="3"/>
        </dgm:presLayoutVars>
      </dgm:prSet>
      <dgm:spPr/>
    </dgm:pt>
    <dgm:pt modelId="{FCE09D5B-67D8-4451-A43B-EE7BB341ECB9}" type="pres">
      <dgm:prSet presAssocID="{51884F57-8B03-4E30-B2A4-580CB223A26B}" presName="hierChild4" presStyleCnt="0"/>
      <dgm:spPr/>
    </dgm:pt>
    <dgm:pt modelId="{46B54E6B-9B5A-40D1-813C-1B1D0E56EEFF}" type="pres">
      <dgm:prSet presAssocID="{C0F96940-4DA0-405F-8292-454ACA80613B}" presName="Name17" presStyleLbl="parChTrans1D3" presStyleIdx="3" presStyleCnt="4"/>
      <dgm:spPr/>
    </dgm:pt>
    <dgm:pt modelId="{C631FF3E-67D0-4A9B-B8A4-6826402EC1BD}" type="pres">
      <dgm:prSet presAssocID="{6E50B028-BDCF-4097-8BF4-5CC8AD5764ED}" presName="hierRoot3" presStyleCnt="0"/>
      <dgm:spPr/>
    </dgm:pt>
    <dgm:pt modelId="{BF7B13B8-A442-488C-99F5-4A2AA21A8E64}" type="pres">
      <dgm:prSet presAssocID="{6E50B028-BDCF-4097-8BF4-5CC8AD5764ED}" presName="composite3" presStyleCnt="0"/>
      <dgm:spPr/>
    </dgm:pt>
    <dgm:pt modelId="{3A2E4899-D391-488D-BA3D-8E63889F8E41}" type="pres">
      <dgm:prSet presAssocID="{6E50B028-BDCF-4097-8BF4-5CC8AD5764ED}" presName="background3" presStyleLbl="node3" presStyleIdx="3" presStyleCnt="4"/>
      <dgm:spPr>
        <a:solidFill>
          <a:srgbClr val="FF0000"/>
        </a:solidFill>
      </dgm:spPr>
    </dgm:pt>
    <dgm:pt modelId="{AB578C8C-8F04-4915-9AB8-0CCE2ED38ED7}" type="pres">
      <dgm:prSet presAssocID="{6E50B028-BDCF-4097-8BF4-5CC8AD5764ED}" presName="text3" presStyleLbl="fgAcc3" presStyleIdx="3" presStyleCnt="4">
        <dgm:presLayoutVars>
          <dgm:chPref val="3"/>
        </dgm:presLayoutVars>
      </dgm:prSet>
      <dgm:spPr/>
    </dgm:pt>
    <dgm:pt modelId="{D737525F-B299-462C-861C-5CC9C6ADD7E1}" type="pres">
      <dgm:prSet presAssocID="{6E50B028-BDCF-4097-8BF4-5CC8AD5764ED}" presName="hierChild4" presStyleCnt="0"/>
      <dgm:spPr/>
    </dgm:pt>
  </dgm:ptLst>
  <dgm:cxnLst>
    <dgm:cxn modelId="{8DD1C909-70A4-4512-BA63-D86B51B744D9}" type="presOf" srcId="{3CF176FF-B1BE-46C8-9C42-6634B279B4E0}" destId="{433ABB03-E361-4872-B509-8C774745E2FF}" srcOrd="0" destOrd="0" presId="urn:microsoft.com/office/officeart/2005/8/layout/hierarchy1"/>
    <dgm:cxn modelId="{E0FC4616-ECCC-4786-A96F-92570DEBC5DB}" type="presOf" srcId="{A56CA518-E4CD-4EF7-910D-BBA1D6EC0B62}" destId="{1C524670-499A-4B38-9502-C1AD1552A940}" srcOrd="0" destOrd="0" presId="urn:microsoft.com/office/officeart/2005/8/layout/hierarchy1"/>
    <dgm:cxn modelId="{77BF0D18-363A-4A47-ADC2-2AEBE75304E5}" type="presOf" srcId="{B3BBFC40-2D6C-4DA8-856B-E86E9D26AA65}" destId="{49CCA275-6DAD-4485-ABE2-60942BDBDA14}" srcOrd="0" destOrd="0" presId="urn:microsoft.com/office/officeart/2005/8/layout/hierarchy1"/>
    <dgm:cxn modelId="{7862E521-8E4A-42E4-8C98-6C1CB9D527A0}" srcId="{78A636E5-F8FA-405B-A031-401EAB414B1D}" destId="{5C9C1477-3FBE-450B-BA46-7DD8543151CC}" srcOrd="2" destOrd="0" parTransId="{47953928-DA79-4F9C-9CF1-5E9A5A088EFB}" sibTransId="{05E3BB13-C52C-45C7-A9E9-C008308E68B5}"/>
    <dgm:cxn modelId="{23B67928-9B89-4848-9266-D0BB7B8D77E8}" type="presOf" srcId="{838DE95E-A6F4-4151-A7C2-CAB0EEDADC07}" destId="{E281CA13-10CC-4B3C-B6C6-02832D3A948F}" srcOrd="0" destOrd="0" presId="urn:microsoft.com/office/officeart/2005/8/layout/hierarchy1"/>
    <dgm:cxn modelId="{5C8E953A-BE30-4EB1-B256-1DD5976F436F}" type="presOf" srcId="{C1865FC1-5B67-48DC-997D-EB74B28C82F2}" destId="{4B534B14-DFB4-46D6-9E0E-AF72AE45841B}" srcOrd="0" destOrd="0" presId="urn:microsoft.com/office/officeart/2005/8/layout/hierarchy1"/>
    <dgm:cxn modelId="{2977D062-AB57-4DBA-918C-78664B643778}" type="presOf" srcId="{01345250-97DB-45CA-8669-863C472C8D4B}" destId="{DC2A800C-8316-4525-B1D2-AAA06729DDB7}" srcOrd="0" destOrd="0" presId="urn:microsoft.com/office/officeart/2005/8/layout/hierarchy1"/>
    <dgm:cxn modelId="{1ED8DB45-98BB-432D-83CA-2A573BB5979D}" type="presOf" srcId="{47953928-DA79-4F9C-9CF1-5E9A5A088EFB}" destId="{8509A74A-AABA-493B-8054-D69B51DF9D97}" srcOrd="0" destOrd="0" presId="urn:microsoft.com/office/officeart/2005/8/layout/hierarchy1"/>
    <dgm:cxn modelId="{4E6FED56-DE67-4FF4-B06D-E9D345492956}" type="presOf" srcId="{78A636E5-F8FA-405B-A031-401EAB414B1D}" destId="{8D46D60E-DE56-4E06-910A-0DFD09A2CC5D}" srcOrd="0" destOrd="0" presId="urn:microsoft.com/office/officeart/2005/8/layout/hierarchy1"/>
    <dgm:cxn modelId="{95B21F7B-F805-43F6-8862-CBA9A266AC43}" srcId="{5C9C1477-3FBE-450B-BA46-7DD8543151CC}" destId="{51884F57-8B03-4E30-B2A4-580CB223A26B}" srcOrd="0" destOrd="0" parTransId="{B3BBFC40-2D6C-4DA8-856B-E86E9D26AA65}" sibTransId="{1C5C4087-85F2-49A6-BAC4-2A34D8CA1037}"/>
    <dgm:cxn modelId="{F13A5B7D-7A72-470B-AAC3-154A6DE55951}" type="presOf" srcId="{6E50B028-BDCF-4097-8BF4-5CC8AD5764ED}" destId="{AB578C8C-8F04-4915-9AB8-0CCE2ED38ED7}" srcOrd="0" destOrd="0" presId="urn:microsoft.com/office/officeart/2005/8/layout/hierarchy1"/>
    <dgm:cxn modelId="{E91A0387-7141-497E-9637-1AE4706A9CC0}" srcId="{838DE95E-A6F4-4151-A7C2-CAB0EEDADC07}" destId="{01345250-97DB-45CA-8669-863C472C8D4B}" srcOrd="0" destOrd="0" parTransId="{15869E2B-8334-4DB9-BC2D-A24CB7F63BBD}" sibTransId="{E8BD3473-92F2-4D3B-951B-6BFADF2EA71F}"/>
    <dgm:cxn modelId="{5F410487-213B-4C85-9BDC-C2A317A31F94}" srcId="{5ACFC84C-29F9-444B-AE4C-46FF4E53F751}" destId="{78A636E5-F8FA-405B-A031-401EAB414B1D}" srcOrd="0" destOrd="0" parTransId="{9BB0E019-D1D4-44DA-B998-796E37C2E73C}" sibTransId="{2691B975-3562-4D77-860A-D7DD707EF59E}"/>
    <dgm:cxn modelId="{DF529E88-2559-4238-A4DF-1003A5A9E407}" type="presOf" srcId="{B48F3EDB-CE03-4B58-984D-71329CAFDA4E}" destId="{24334C59-A184-42B9-99FB-93046DCA24B3}" srcOrd="0" destOrd="0" presId="urn:microsoft.com/office/officeart/2005/8/layout/hierarchy1"/>
    <dgm:cxn modelId="{33547C90-C304-4A8A-B12B-E7E353E9A216}" srcId="{B48F3EDB-CE03-4B58-984D-71329CAFDA4E}" destId="{3CF176FF-B1BE-46C8-9C42-6634B279B4E0}" srcOrd="0" destOrd="0" parTransId="{C1865FC1-5B67-48DC-997D-EB74B28C82F2}" sibTransId="{3A7C95E4-EEBD-4A24-99F9-57D19B939C78}"/>
    <dgm:cxn modelId="{30CB45A3-FA76-4A26-BE2A-759467D2D8F3}" type="presOf" srcId="{C0F96940-4DA0-405F-8292-454ACA80613B}" destId="{46B54E6B-9B5A-40D1-813C-1B1D0E56EEFF}" srcOrd="0" destOrd="0" presId="urn:microsoft.com/office/officeart/2005/8/layout/hierarchy1"/>
    <dgm:cxn modelId="{41777FB9-1C1B-403C-8A1A-5320D7E772AE}" type="presOf" srcId="{15869E2B-8334-4DB9-BC2D-A24CB7F63BBD}" destId="{D1C20B97-C26C-499C-9190-83EC5928EC64}" srcOrd="0" destOrd="0" presId="urn:microsoft.com/office/officeart/2005/8/layout/hierarchy1"/>
    <dgm:cxn modelId="{9EFC35BD-8BD7-4997-BA78-0E9BB9716EE4}" srcId="{5C9C1477-3FBE-450B-BA46-7DD8543151CC}" destId="{6E50B028-BDCF-4097-8BF4-5CC8AD5764ED}" srcOrd="1" destOrd="0" parTransId="{C0F96940-4DA0-405F-8292-454ACA80613B}" sibTransId="{94460827-393F-415A-8E6E-AA4091DCBA96}"/>
    <dgm:cxn modelId="{DC62FDC0-1EE8-4EDA-A01A-DF0E1451460D}" srcId="{78A636E5-F8FA-405B-A031-401EAB414B1D}" destId="{838DE95E-A6F4-4151-A7C2-CAB0EEDADC07}" srcOrd="0" destOrd="0" parTransId="{F7A0F7AB-100A-4ABD-A699-4EE56E918640}" sibTransId="{07A406F2-CB98-4EF0-B721-F3D6AEDD6661}"/>
    <dgm:cxn modelId="{51386BC3-B022-416F-98A2-5CA01B7A6C56}" srcId="{78A636E5-F8FA-405B-A031-401EAB414B1D}" destId="{B48F3EDB-CE03-4B58-984D-71329CAFDA4E}" srcOrd="1" destOrd="0" parTransId="{A56CA518-E4CD-4EF7-910D-BBA1D6EC0B62}" sibTransId="{5AAEF5C4-0844-4C2A-93EA-F4657D4D279F}"/>
    <dgm:cxn modelId="{30D3EDC3-8D32-4A04-B16E-64F7C12422C7}" type="presOf" srcId="{51884F57-8B03-4E30-B2A4-580CB223A26B}" destId="{DFD5E323-B90A-4B1F-9C8A-7AEC4EC67A00}" srcOrd="0" destOrd="0" presId="urn:microsoft.com/office/officeart/2005/8/layout/hierarchy1"/>
    <dgm:cxn modelId="{010ED9C4-3748-4DF4-87D8-306F59968499}" type="presOf" srcId="{5ACFC84C-29F9-444B-AE4C-46FF4E53F751}" destId="{6957598E-C93E-4A76-9B55-2D8AB63499D4}" srcOrd="0" destOrd="0" presId="urn:microsoft.com/office/officeart/2005/8/layout/hierarchy1"/>
    <dgm:cxn modelId="{7805FFE0-876E-4CA9-B4E5-5E4FA68DA632}" type="presOf" srcId="{F7A0F7AB-100A-4ABD-A699-4EE56E918640}" destId="{9C29E858-63E7-4955-9319-7442E56359D3}" srcOrd="0" destOrd="0" presId="urn:microsoft.com/office/officeart/2005/8/layout/hierarchy1"/>
    <dgm:cxn modelId="{D7AD8DFE-BC57-4521-BF93-B2ECB9DFAD2B}" type="presOf" srcId="{5C9C1477-3FBE-450B-BA46-7DD8543151CC}" destId="{1AA85EF5-F308-47CB-9CB4-2489F1AD5712}" srcOrd="0" destOrd="0" presId="urn:microsoft.com/office/officeart/2005/8/layout/hierarchy1"/>
    <dgm:cxn modelId="{AE060F2E-3564-4919-A410-927F24CDA01C}" type="presParOf" srcId="{6957598E-C93E-4A76-9B55-2D8AB63499D4}" destId="{9F5EABDC-EDC4-40ED-AD6B-471929965BA2}" srcOrd="0" destOrd="0" presId="urn:microsoft.com/office/officeart/2005/8/layout/hierarchy1"/>
    <dgm:cxn modelId="{EA4659BF-5428-448B-A611-B9AB4B9A21A8}" type="presParOf" srcId="{9F5EABDC-EDC4-40ED-AD6B-471929965BA2}" destId="{57EF2C79-4E54-43B0-AA55-7854F4DC6655}" srcOrd="0" destOrd="0" presId="urn:microsoft.com/office/officeart/2005/8/layout/hierarchy1"/>
    <dgm:cxn modelId="{1706B331-4F57-4A0D-B228-3344B39207FF}" type="presParOf" srcId="{57EF2C79-4E54-43B0-AA55-7854F4DC6655}" destId="{41E48B20-0409-4768-99E1-4C40CB614FE6}" srcOrd="0" destOrd="0" presId="urn:microsoft.com/office/officeart/2005/8/layout/hierarchy1"/>
    <dgm:cxn modelId="{6790D20F-1A54-4C34-82F6-07A836D2C968}" type="presParOf" srcId="{57EF2C79-4E54-43B0-AA55-7854F4DC6655}" destId="{8D46D60E-DE56-4E06-910A-0DFD09A2CC5D}" srcOrd="1" destOrd="0" presId="urn:microsoft.com/office/officeart/2005/8/layout/hierarchy1"/>
    <dgm:cxn modelId="{32D32E35-E768-4F5C-86AB-6D219C0699B2}" type="presParOf" srcId="{9F5EABDC-EDC4-40ED-AD6B-471929965BA2}" destId="{5D8F7548-2F0A-4185-B10D-12A54075CEE2}" srcOrd="1" destOrd="0" presId="urn:microsoft.com/office/officeart/2005/8/layout/hierarchy1"/>
    <dgm:cxn modelId="{1E7F84E4-4585-4E6E-B2C8-027172DB31A7}" type="presParOf" srcId="{5D8F7548-2F0A-4185-B10D-12A54075CEE2}" destId="{9C29E858-63E7-4955-9319-7442E56359D3}" srcOrd="0" destOrd="0" presId="urn:microsoft.com/office/officeart/2005/8/layout/hierarchy1"/>
    <dgm:cxn modelId="{1DB1A43F-E799-406A-A3BC-4EF8769A2161}" type="presParOf" srcId="{5D8F7548-2F0A-4185-B10D-12A54075CEE2}" destId="{B454A833-209B-4FFD-93A9-52FAA342A445}" srcOrd="1" destOrd="0" presId="urn:microsoft.com/office/officeart/2005/8/layout/hierarchy1"/>
    <dgm:cxn modelId="{BE0C34BC-6B71-4A56-8E79-BD91D61CBFF7}" type="presParOf" srcId="{B454A833-209B-4FFD-93A9-52FAA342A445}" destId="{942B4E2E-E840-44D9-AEB2-4864C8A9A300}" srcOrd="0" destOrd="0" presId="urn:microsoft.com/office/officeart/2005/8/layout/hierarchy1"/>
    <dgm:cxn modelId="{59C2A139-309B-4494-9025-4AB60242D87C}" type="presParOf" srcId="{942B4E2E-E840-44D9-AEB2-4864C8A9A300}" destId="{665B211A-CE5E-4185-841F-A4E7F02D1CF1}" srcOrd="0" destOrd="0" presId="urn:microsoft.com/office/officeart/2005/8/layout/hierarchy1"/>
    <dgm:cxn modelId="{5966A53B-69FE-4261-B72C-9BA6B6B8044F}" type="presParOf" srcId="{942B4E2E-E840-44D9-AEB2-4864C8A9A300}" destId="{E281CA13-10CC-4B3C-B6C6-02832D3A948F}" srcOrd="1" destOrd="0" presId="urn:microsoft.com/office/officeart/2005/8/layout/hierarchy1"/>
    <dgm:cxn modelId="{4C9808C7-D8E0-4BD7-BC2E-AE51A1D24AFC}" type="presParOf" srcId="{B454A833-209B-4FFD-93A9-52FAA342A445}" destId="{A28041FE-4339-43F2-B9D3-1C928DAEE962}" srcOrd="1" destOrd="0" presId="urn:microsoft.com/office/officeart/2005/8/layout/hierarchy1"/>
    <dgm:cxn modelId="{A72B3427-ECC0-4C76-B9FB-AACC83A6841C}" type="presParOf" srcId="{A28041FE-4339-43F2-B9D3-1C928DAEE962}" destId="{D1C20B97-C26C-499C-9190-83EC5928EC64}" srcOrd="0" destOrd="0" presId="urn:microsoft.com/office/officeart/2005/8/layout/hierarchy1"/>
    <dgm:cxn modelId="{276B3570-970C-4D30-AC02-CAE1010B84F3}" type="presParOf" srcId="{A28041FE-4339-43F2-B9D3-1C928DAEE962}" destId="{BE321133-A72F-4E3D-9010-7643E32DEBEF}" srcOrd="1" destOrd="0" presId="urn:microsoft.com/office/officeart/2005/8/layout/hierarchy1"/>
    <dgm:cxn modelId="{0D4F6BB7-D025-466F-AC22-96309BF5F086}" type="presParOf" srcId="{BE321133-A72F-4E3D-9010-7643E32DEBEF}" destId="{FBE7DE8F-6DB7-4527-BBD1-D4A12521B987}" srcOrd="0" destOrd="0" presId="urn:microsoft.com/office/officeart/2005/8/layout/hierarchy1"/>
    <dgm:cxn modelId="{70D86F81-FC45-48A6-9E00-A6517C06612C}" type="presParOf" srcId="{FBE7DE8F-6DB7-4527-BBD1-D4A12521B987}" destId="{F43314CB-B5A2-4BF4-8840-45C11E79C703}" srcOrd="0" destOrd="0" presId="urn:microsoft.com/office/officeart/2005/8/layout/hierarchy1"/>
    <dgm:cxn modelId="{87988EAB-74FE-4558-8243-B7C06B4851D5}" type="presParOf" srcId="{FBE7DE8F-6DB7-4527-BBD1-D4A12521B987}" destId="{DC2A800C-8316-4525-B1D2-AAA06729DDB7}" srcOrd="1" destOrd="0" presId="urn:microsoft.com/office/officeart/2005/8/layout/hierarchy1"/>
    <dgm:cxn modelId="{9435E4C3-9DD5-4F53-90ED-2D16C782197B}" type="presParOf" srcId="{BE321133-A72F-4E3D-9010-7643E32DEBEF}" destId="{75AACB85-75DA-4475-AFB2-391B0C03CA66}" srcOrd="1" destOrd="0" presId="urn:microsoft.com/office/officeart/2005/8/layout/hierarchy1"/>
    <dgm:cxn modelId="{6DD3582F-ED3C-42BA-90F9-DDB3BABAE423}" type="presParOf" srcId="{5D8F7548-2F0A-4185-B10D-12A54075CEE2}" destId="{1C524670-499A-4B38-9502-C1AD1552A940}" srcOrd="2" destOrd="0" presId="urn:microsoft.com/office/officeart/2005/8/layout/hierarchy1"/>
    <dgm:cxn modelId="{CE9F46CE-E955-4DD6-90B8-12FAD6A6D5EB}" type="presParOf" srcId="{5D8F7548-2F0A-4185-B10D-12A54075CEE2}" destId="{0B1D9EC6-57E5-4036-884B-05D7FA3C93BD}" srcOrd="3" destOrd="0" presId="urn:microsoft.com/office/officeart/2005/8/layout/hierarchy1"/>
    <dgm:cxn modelId="{5F389BF7-BF17-4F34-BB64-E191AC858EC3}" type="presParOf" srcId="{0B1D9EC6-57E5-4036-884B-05D7FA3C93BD}" destId="{F071F451-2575-4F3B-BFE2-B50F29A44891}" srcOrd="0" destOrd="0" presId="urn:microsoft.com/office/officeart/2005/8/layout/hierarchy1"/>
    <dgm:cxn modelId="{F1B75864-DB90-409C-BEDA-47DB89A8FA7C}" type="presParOf" srcId="{F071F451-2575-4F3B-BFE2-B50F29A44891}" destId="{15365D47-5C31-4A4D-9622-94C75CE33540}" srcOrd="0" destOrd="0" presId="urn:microsoft.com/office/officeart/2005/8/layout/hierarchy1"/>
    <dgm:cxn modelId="{3D4FF3DA-9F4B-4814-B081-917342AFCC86}" type="presParOf" srcId="{F071F451-2575-4F3B-BFE2-B50F29A44891}" destId="{24334C59-A184-42B9-99FB-93046DCA24B3}" srcOrd="1" destOrd="0" presId="urn:microsoft.com/office/officeart/2005/8/layout/hierarchy1"/>
    <dgm:cxn modelId="{68417FCA-1B7F-42A3-A4DC-A4671C40A3C1}" type="presParOf" srcId="{0B1D9EC6-57E5-4036-884B-05D7FA3C93BD}" destId="{8B3D6C8D-05C3-418E-8486-026594BA2C6E}" srcOrd="1" destOrd="0" presId="urn:microsoft.com/office/officeart/2005/8/layout/hierarchy1"/>
    <dgm:cxn modelId="{5051EF28-7406-4102-A194-07475126A790}" type="presParOf" srcId="{8B3D6C8D-05C3-418E-8486-026594BA2C6E}" destId="{4B534B14-DFB4-46D6-9E0E-AF72AE45841B}" srcOrd="0" destOrd="0" presId="urn:microsoft.com/office/officeart/2005/8/layout/hierarchy1"/>
    <dgm:cxn modelId="{269B216A-06DC-45E8-8AF8-7D71994B061B}" type="presParOf" srcId="{8B3D6C8D-05C3-418E-8486-026594BA2C6E}" destId="{DFEB85A8-A364-4538-A990-308701D11C75}" srcOrd="1" destOrd="0" presId="urn:microsoft.com/office/officeart/2005/8/layout/hierarchy1"/>
    <dgm:cxn modelId="{18A12B46-9F6E-43B5-9D5F-778AA4E54239}" type="presParOf" srcId="{DFEB85A8-A364-4538-A990-308701D11C75}" destId="{E8A9ECBF-F86F-437A-85AE-675835902446}" srcOrd="0" destOrd="0" presId="urn:microsoft.com/office/officeart/2005/8/layout/hierarchy1"/>
    <dgm:cxn modelId="{ABB65C1B-1B0A-43B1-801C-D24DDFBBE23D}" type="presParOf" srcId="{E8A9ECBF-F86F-437A-85AE-675835902446}" destId="{16D10A17-F225-4A27-AE09-8711FC52AEDD}" srcOrd="0" destOrd="0" presId="urn:microsoft.com/office/officeart/2005/8/layout/hierarchy1"/>
    <dgm:cxn modelId="{1F8AB563-D64D-4D41-AF13-4717B30388A8}" type="presParOf" srcId="{E8A9ECBF-F86F-437A-85AE-675835902446}" destId="{433ABB03-E361-4872-B509-8C774745E2FF}" srcOrd="1" destOrd="0" presId="urn:microsoft.com/office/officeart/2005/8/layout/hierarchy1"/>
    <dgm:cxn modelId="{F6DF1299-23D0-49A7-B4A1-95C805F219FF}" type="presParOf" srcId="{DFEB85A8-A364-4538-A990-308701D11C75}" destId="{8DB8ED84-DB1E-45B1-88F0-7C619699DC55}" srcOrd="1" destOrd="0" presId="urn:microsoft.com/office/officeart/2005/8/layout/hierarchy1"/>
    <dgm:cxn modelId="{8EF2359B-7D8B-4174-B97E-A79EE6B9DF7B}" type="presParOf" srcId="{5D8F7548-2F0A-4185-B10D-12A54075CEE2}" destId="{8509A74A-AABA-493B-8054-D69B51DF9D97}" srcOrd="4" destOrd="0" presId="urn:microsoft.com/office/officeart/2005/8/layout/hierarchy1"/>
    <dgm:cxn modelId="{AC3C8166-794A-43AD-8571-BEB1DC792654}" type="presParOf" srcId="{5D8F7548-2F0A-4185-B10D-12A54075CEE2}" destId="{F0C5D75C-4A4F-4263-8837-6C73980D470E}" srcOrd="5" destOrd="0" presId="urn:microsoft.com/office/officeart/2005/8/layout/hierarchy1"/>
    <dgm:cxn modelId="{34F9871A-C7BB-4C59-8DDA-B8002FEDAB34}" type="presParOf" srcId="{F0C5D75C-4A4F-4263-8837-6C73980D470E}" destId="{A17E47BD-7496-4FC6-AA60-E79A3459DB94}" srcOrd="0" destOrd="0" presId="urn:microsoft.com/office/officeart/2005/8/layout/hierarchy1"/>
    <dgm:cxn modelId="{594EE350-D177-459D-BEB9-A9B27DE0EF01}" type="presParOf" srcId="{A17E47BD-7496-4FC6-AA60-E79A3459DB94}" destId="{DCB78351-220E-47BA-8618-B0F2B56C4618}" srcOrd="0" destOrd="0" presId="urn:microsoft.com/office/officeart/2005/8/layout/hierarchy1"/>
    <dgm:cxn modelId="{AD89738F-386E-4828-BB46-C07982A8416F}" type="presParOf" srcId="{A17E47BD-7496-4FC6-AA60-E79A3459DB94}" destId="{1AA85EF5-F308-47CB-9CB4-2489F1AD5712}" srcOrd="1" destOrd="0" presId="urn:microsoft.com/office/officeart/2005/8/layout/hierarchy1"/>
    <dgm:cxn modelId="{B08EF59F-09B3-4E25-8546-D9114E4EC73C}" type="presParOf" srcId="{F0C5D75C-4A4F-4263-8837-6C73980D470E}" destId="{68DA178E-7F06-44FD-AD07-9016479F451B}" srcOrd="1" destOrd="0" presId="urn:microsoft.com/office/officeart/2005/8/layout/hierarchy1"/>
    <dgm:cxn modelId="{258E4F92-6070-426B-B223-44BAE6829511}" type="presParOf" srcId="{68DA178E-7F06-44FD-AD07-9016479F451B}" destId="{49CCA275-6DAD-4485-ABE2-60942BDBDA14}" srcOrd="0" destOrd="0" presId="urn:microsoft.com/office/officeart/2005/8/layout/hierarchy1"/>
    <dgm:cxn modelId="{8490DBDE-17C4-4852-BDA9-D8A1E8FF2635}" type="presParOf" srcId="{68DA178E-7F06-44FD-AD07-9016479F451B}" destId="{C2655146-278B-490F-9A2E-8258B3277CEA}" srcOrd="1" destOrd="0" presId="urn:microsoft.com/office/officeart/2005/8/layout/hierarchy1"/>
    <dgm:cxn modelId="{411AA564-B132-4B3A-B098-29CF0E2207DA}" type="presParOf" srcId="{C2655146-278B-490F-9A2E-8258B3277CEA}" destId="{75540B29-456D-441A-9952-427AD6DD8CA0}" srcOrd="0" destOrd="0" presId="urn:microsoft.com/office/officeart/2005/8/layout/hierarchy1"/>
    <dgm:cxn modelId="{9F754664-35B4-4E0F-ACDA-B81307939EA0}" type="presParOf" srcId="{75540B29-456D-441A-9952-427AD6DD8CA0}" destId="{8F4A15B4-5EE1-4289-913C-C721EE77FA34}" srcOrd="0" destOrd="0" presId="urn:microsoft.com/office/officeart/2005/8/layout/hierarchy1"/>
    <dgm:cxn modelId="{889CF7AB-E475-4751-976E-F3D88B9E693F}" type="presParOf" srcId="{75540B29-456D-441A-9952-427AD6DD8CA0}" destId="{DFD5E323-B90A-4B1F-9C8A-7AEC4EC67A00}" srcOrd="1" destOrd="0" presId="urn:microsoft.com/office/officeart/2005/8/layout/hierarchy1"/>
    <dgm:cxn modelId="{D6BFACF9-FCF4-471B-BC7C-FB8AE89DDB52}" type="presParOf" srcId="{C2655146-278B-490F-9A2E-8258B3277CEA}" destId="{FCE09D5B-67D8-4451-A43B-EE7BB341ECB9}" srcOrd="1" destOrd="0" presId="urn:microsoft.com/office/officeart/2005/8/layout/hierarchy1"/>
    <dgm:cxn modelId="{FACC1B30-DBB8-4D72-BEA3-E278ED832B09}" type="presParOf" srcId="{68DA178E-7F06-44FD-AD07-9016479F451B}" destId="{46B54E6B-9B5A-40D1-813C-1B1D0E56EEFF}" srcOrd="2" destOrd="0" presId="urn:microsoft.com/office/officeart/2005/8/layout/hierarchy1"/>
    <dgm:cxn modelId="{6314C496-87EB-43D9-811F-DB92DBC373E0}" type="presParOf" srcId="{68DA178E-7F06-44FD-AD07-9016479F451B}" destId="{C631FF3E-67D0-4A9B-B8A4-6826402EC1BD}" srcOrd="3" destOrd="0" presId="urn:microsoft.com/office/officeart/2005/8/layout/hierarchy1"/>
    <dgm:cxn modelId="{64A5EA80-3946-401E-B1DE-6E89EC5E740A}" type="presParOf" srcId="{C631FF3E-67D0-4A9B-B8A4-6826402EC1BD}" destId="{BF7B13B8-A442-488C-99F5-4A2AA21A8E64}" srcOrd="0" destOrd="0" presId="urn:microsoft.com/office/officeart/2005/8/layout/hierarchy1"/>
    <dgm:cxn modelId="{1C629A42-CD1B-4D60-ACEF-EA7DD45929E6}" type="presParOf" srcId="{BF7B13B8-A442-488C-99F5-4A2AA21A8E64}" destId="{3A2E4899-D391-488D-BA3D-8E63889F8E41}" srcOrd="0" destOrd="0" presId="urn:microsoft.com/office/officeart/2005/8/layout/hierarchy1"/>
    <dgm:cxn modelId="{D965DB9D-B4B0-4F0E-A014-D422D7FA64E8}" type="presParOf" srcId="{BF7B13B8-A442-488C-99F5-4A2AA21A8E64}" destId="{AB578C8C-8F04-4915-9AB8-0CCE2ED38ED7}" srcOrd="1" destOrd="0" presId="urn:microsoft.com/office/officeart/2005/8/layout/hierarchy1"/>
    <dgm:cxn modelId="{99E2435E-907F-4A2E-B57B-3A7B8B88732D}" type="presParOf" srcId="{C631FF3E-67D0-4A9B-B8A4-6826402EC1BD}" destId="{D737525F-B299-462C-861C-5CC9C6ADD7E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CFC84C-29F9-444B-AE4C-46FF4E53F75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8A636E5-F8FA-405B-A031-401EAB414B1D}">
      <dgm:prSet phldrT="[Text]"/>
      <dgm:spPr/>
      <dgm:t>
        <a:bodyPr/>
        <a:lstStyle/>
        <a:p>
          <a:pPr rtl="1"/>
          <a:r>
            <a:rPr lang="he-IL" dirty="0"/>
            <a:t>איסורי אכילה</a:t>
          </a:r>
        </a:p>
      </dgm:t>
    </dgm:pt>
    <dgm:pt modelId="{9BB0E019-D1D4-44DA-B998-796E37C2E73C}" type="parTrans" cxnId="{5F410487-213B-4C85-9BDC-C2A317A31F94}">
      <dgm:prSet/>
      <dgm:spPr/>
      <dgm:t>
        <a:bodyPr/>
        <a:lstStyle/>
        <a:p>
          <a:pPr rtl="1"/>
          <a:endParaRPr lang="he-IL"/>
        </a:p>
      </dgm:t>
    </dgm:pt>
    <dgm:pt modelId="{2691B975-3562-4D77-860A-D7DD707EF59E}" type="sibTrans" cxnId="{5F410487-213B-4C85-9BDC-C2A317A31F94}">
      <dgm:prSet/>
      <dgm:spPr/>
      <dgm:t>
        <a:bodyPr/>
        <a:lstStyle/>
        <a:p>
          <a:pPr rtl="1"/>
          <a:endParaRPr lang="he-IL"/>
        </a:p>
      </dgm:t>
    </dgm:pt>
    <dgm:pt modelId="{838DE95E-A6F4-4151-A7C2-CAB0EEDADC07}">
      <dgm:prSet phldrT="[Text]"/>
      <dgm:spPr/>
      <dgm:t>
        <a:bodyPr/>
        <a:lstStyle/>
        <a:p>
          <a:pPr rtl="1"/>
          <a:r>
            <a:rPr lang="he-IL" dirty="0"/>
            <a:t>האיסור היא </a:t>
          </a:r>
          <a:r>
            <a:rPr lang="he-IL" b="1" dirty="0"/>
            <a:t>החפצה</a:t>
          </a:r>
        </a:p>
      </dgm:t>
    </dgm:pt>
    <dgm:pt modelId="{F7A0F7AB-100A-4ABD-A699-4EE56E918640}" type="parTrans" cxnId="{DC62FDC0-1EE8-4EDA-A01A-DF0E1451460D}">
      <dgm:prSet/>
      <dgm:spPr/>
      <dgm:t>
        <a:bodyPr/>
        <a:lstStyle/>
        <a:p>
          <a:pPr rtl="1"/>
          <a:endParaRPr lang="he-IL"/>
        </a:p>
      </dgm:t>
    </dgm:pt>
    <dgm:pt modelId="{07A406F2-CB98-4EF0-B721-F3D6AEDD6661}" type="sibTrans" cxnId="{DC62FDC0-1EE8-4EDA-A01A-DF0E1451460D}">
      <dgm:prSet/>
      <dgm:spPr/>
      <dgm:t>
        <a:bodyPr/>
        <a:lstStyle/>
        <a:p>
          <a:pPr rtl="1"/>
          <a:endParaRPr lang="he-IL"/>
        </a:p>
      </dgm:t>
    </dgm:pt>
    <dgm:pt modelId="{79CFE83D-6B58-4884-AE5B-216207BAB25C}">
      <dgm:prSet phldrT="[Text]"/>
      <dgm:spPr/>
      <dgm:t>
        <a:bodyPr/>
        <a:lstStyle/>
        <a:p>
          <a:pPr rtl="1"/>
          <a:r>
            <a:rPr lang="he-IL" dirty="0"/>
            <a:t>האיסור היא </a:t>
          </a:r>
          <a:r>
            <a:rPr lang="he-IL" b="1" dirty="0"/>
            <a:t>הטעם</a:t>
          </a:r>
          <a:r>
            <a:rPr lang="he-IL" dirty="0"/>
            <a:t>, וההנאת אכילה</a:t>
          </a:r>
        </a:p>
      </dgm:t>
    </dgm:pt>
    <dgm:pt modelId="{63189C9A-FBB3-458F-AC75-DE1BD7DB324C}" type="parTrans" cxnId="{00CE1DC9-7B50-4CFF-B0FD-109A91BC1EDC}">
      <dgm:prSet/>
      <dgm:spPr/>
      <dgm:t>
        <a:bodyPr/>
        <a:lstStyle/>
        <a:p>
          <a:pPr rtl="1"/>
          <a:endParaRPr lang="he-IL"/>
        </a:p>
      </dgm:t>
    </dgm:pt>
    <dgm:pt modelId="{EFECCFF3-258B-4D02-90C6-DCB4B80BB759}" type="sibTrans" cxnId="{00CE1DC9-7B50-4CFF-B0FD-109A91BC1EDC}">
      <dgm:prSet/>
      <dgm:spPr/>
      <dgm:t>
        <a:bodyPr/>
        <a:lstStyle/>
        <a:p>
          <a:pPr rtl="1"/>
          <a:endParaRPr lang="he-IL"/>
        </a:p>
      </dgm:t>
    </dgm:pt>
    <dgm:pt modelId="{4E2FF87C-BE8C-42DA-BCC6-FFB653388A6D}">
      <dgm:prSet phldrT="[Text]"/>
      <dgm:spPr/>
      <dgm:t>
        <a:bodyPr/>
        <a:lstStyle/>
        <a:p>
          <a:pPr rtl="1"/>
          <a:r>
            <a:rPr lang="he-IL" dirty="0"/>
            <a:t>נ"מ- צריך החפצה של איסור.</a:t>
          </a:r>
        </a:p>
      </dgm:t>
    </dgm:pt>
    <dgm:pt modelId="{676FB885-25AF-426F-89E0-2F5C444C2F9F}" type="parTrans" cxnId="{9E1A20D5-7051-4294-B30D-6FA5569B868E}">
      <dgm:prSet/>
      <dgm:spPr/>
      <dgm:t>
        <a:bodyPr/>
        <a:lstStyle/>
        <a:p>
          <a:pPr rtl="1"/>
          <a:endParaRPr lang="he-IL"/>
        </a:p>
      </dgm:t>
    </dgm:pt>
    <dgm:pt modelId="{FEE89964-9083-4C58-9A01-23AFFFEB96D3}" type="sibTrans" cxnId="{9E1A20D5-7051-4294-B30D-6FA5569B868E}">
      <dgm:prSet/>
      <dgm:spPr/>
      <dgm:t>
        <a:bodyPr/>
        <a:lstStyle/>
        <a:p>
          <a:pPr rtl="1"/>
          <a:endParaRPr lang="he-IL"/>
        </a:p>
      </dgm:t>
    </dgm:pt>
    <dgm:pt modelId="{9630E7ED-5355-4785-8A27-134F6F3917BF}">
      <dgm:prSet phldrT="[Text]"/>
      <dgm:spPr/>
      <dgm:t>
        <a:bodyPr/>
        <a:lstStyle/>
        <a:p>
          <a:pPr rtl="1"/>
          <a:r>
            <a:rPr lang="he-IL" dirty="0"/>
            <a:t>נ"מ- אם יש חפצה של איסור, אפילו בלי טעם אולי עדיין אסור (</a:t>
          </a:r>
          <a:r>
            <a:rPr lang="en-US" dirty="0"/>
            <a:t>Gelatin?</a:t>
          </a:r>
          <a:r>
            <a:rPr lang="he-IL" dirty="0"/>
            <a:t>)</a:t>
          </a:r>
        </a:p>
      </dgm:t>
    </dgm:pt>
    <dgm:pt modelId="{0BF8D98B-8E1F-4BC9-A1B8-E29E2C824DCC}" type="parTrans" cxnId="{BECF6732-4E2B-494B-800F-4EAFBF026C53}">
      <dgm:prSet/>
      <dgm:spPr/>
      <dgm:t>
        <a:bodyPr/>
        <a:lstStyle/>
        <a:p>
          <a:pPr rtl="1"/>
          <a:endParaRPr lang="he-IL"/>
        </a:p>
      </dgm:t>
    </dgm:pt>
    <dgm:pt modelId="{A37A1A6A-4DC7-4B74-80C5-D7690905BD6E}" type="sibTrans" cxnId="{BECF6732-4E2B-494B-800F-4EAFBF026C53}">
      <dgm:prSet/>
      <dgm:spPr/>
      <dgm:t>
        <a:bodyPr/>
        <a:lstStyle/>
        <a:p>
          <a:pPr rtl="1"/>
          <a:endParaRPr lang="he-IL"/>
        </a:p>
      </dgm:t>
    </dgm:pt>
    <dgm:pt modelId="{49FB5666-742D-4C63-BBD7-A4A703FC306B}">
      <dgm:prSet phldrT="[Text]"/>
      <dgm:spPr/>
      <dgm:t>
        <a:bodyPr/>
        <a:lstStyle/>
        <a:p>
          <a:pPr rtl="1"/>
          <a:r>
            <a:rPr lang="he-IL" dirty="0"/>
            <a:t>נ"מ- רק צריך טעם האיסור, אפילו בטל החפצה</a:t>
          </a:r>
        </a:p>
      </dgm:t>
    </dgm:pt>
    <dgm:pt modelId="{A9F4E4C2-6D08-4DEA-8190-018F6046A218}" type="parTrans" cxnId="{2EB7B151-0686-430B-903B-8D99F66C69CC}">
      <dgm:prSet/>
      <dgm:spPr/>
      <dgm:t>
        <a:bodyPr/>
        <a:lstStyle/>
        <a:p>
          <a:pPr rtl="1"/>
          <a:endParaRPr lang="he-IL"/>
        </a:p>
      </dgm:t>
    </dgm:pt>
    <dgm:pt modelId="{42727F5D-5715-40DD-A9E6-509F25121421}" type="sibTrans" cxnId="{2EB7B151-0686-430B-903B-8D99F66C69CC}">
      <dgm:prSet/>
      <dgm:spPr/>
      <dgm:t>
        <a:bodyPr/>
        <a:lstStyle/>
        <a:p>
          <a:pPr rtl="1"/>
          <a:endParaRPr lang="he-IL"/>
        </a:p>
      </dgm:t>
    </dgm:pt>
    <dgm:pt modelId="{6BAAEE2E-50C4-4E2A-8A42-FC3DCA832DBB}">
      <dgm:prSet phldrT="[Text]"/>
      <dgm:spPr/>
      <dgm:t>
        <a:bodyPr/>
        <a:lstStyle/>
        <a:p>
          <a:pPr rtl="1"/>
          <a:r>
            <a:rPr lang="he-IL" dirty="0"/>
            <a:t>נ"מ- אם יש חפצה של איסור בלי טעם אולי יש להתיר (</a:t>
          </a:r>
          <a:r>
            <a:rPr lang="en-US" dirty="0"/>
            <a:t>Gelatin?</a:t>
          </a:r>
          <a:r>
            <a:rPr lang="he-IL" dirty="0"/>
            <a:t>)</a:t>
          </a:r>
        </a:p>
      </dgm:t>
    </dgm:pt>
    <dgm:pt modelId="{2D2933E1-D7E7-4FC8-A89D-8B266ECA9C72}" type="parTrans" cxnId="{FB4D5D38-B684-46DE-9580-3B3A830AF18E}">
      <dgm:prSet/>
      <dgm:spPr/>
      <dgm:t>
        <a:bodyPr/>
        <a:lstStyle/>
        <a:p>
          <a:pPr rtl="1"/>
          <a:endParaRPr lang="he-IL"/>
        </a:p>
      </dgm:t>
    </dgm:pt>
    <dgm:pt modelId="{4462A87B-AB5F-4B64-A3ED-E5F482477707}" type="sibTrans" cxnId="{FB4D5D38-B684-46DE-9580-3B3A830AF18E}">
      <dgm:prSet/>
      <dgm:spPr/>
      <dgm:t>
        <a:bodyPr/>
        <a:lstStyle/>
        <a:p>
          <a:pPr rtl="1"/>
          <a:endParaRPr lang="he-IL"/>
        </a:p>
      </dgm:t>
    </dgm:pt>
    <dgm:pt modelId="{6957598E-C93E-4A76-9B55-2D8AB63499D4}" type="pres">
      <dgm:prSet presAssocID="{5ACFC84C-29F9-444B-AE4C-46FF4E53F751}" presName="hierChild1" presStyleCnt="0">
        <dgm:presLayoutVars>
          <dgm:chPref val="1"/>
          <dgm:dir/>
          <dgm:animOne val="branch"/>
          <dgm:animLvl val="lvl"/>
          <dgm:resizeHandles/>
        </dgm:presLayoutVars>
      </dgm:prSet>
      <dgm:spPr/>
    </dgm:pt>
    <dgm:pt modelId="{9F5EABDC-EDC4-40ED-AD6B-471929965BA2}" type="pres">
      <dgm:prSet presAssocID="{78A636E5-F8FA-405B-A031-401EAB414B1D}" presName="hierRoot1" presStyleCnt="0"/>
      <dgm:spPr/>
    </dgm:pt>
    <dgm:pt modelId="{57EF2C79-4E54-43B0-AA55-7854F4DC6655}" type="pres">
      <dgm:prSet presAssocID="{78A636E5-F8FA-405B-A031-401EAB414B1D}" presName="composite" presStyleCnt="0"/>
      <dgm:spPr/>
    </dgm:pt>
    <dgm:pt modelId="{41E48B20-0409-4768-99E1-4C40CB614FE6}" type="pres">
      <dgm:prSet presAssocID="{78A636E5-F8FA-405B-A031-401EAB414B1D}" presName="background" presStyleLbl="node0" presStyleIdx="0" presStyleCnt="1"/>
      <dgm:spPr/>
    </dgm:pt>
    <dgm:pt modelId="{8D46D60E-DE56-4E06-910A-0DFD09A2CC5D}" type="pres">
      <dgm:prSet presAssocID="{78A636E5-F8FA-405B-A031-401EAB414B1D}" presName="text" presStyleLbl="fgAcc0" presStyleIdx="0" presStyleCnt="1">
        <dgm:presLayoutVars>
          <dgm:chPref val="3"/>
        </dgm:presLayoutVars>
      </dgm:prSet>
      <dgm:spPr/>
    </dgm:pt>
    <dgm:pt modelId="{5D8F7548-2F0A-4185-B10D-12A54075CEE2}" type="pres">
      <dgm:prSet presAssocID="{78A636E5-F8FA-405B-A031-401EAB414B1D}" presName="hierChild2" presStyleCnt="0"/>
      <dgm:spPr/>
    </dgm:pt>
    <dgm:pt modelId="{48FCDB80-1442-48BE-874C-0BA4EFEA10D7}" type="pres">
      <dgm:prSet presAssocID="{F7A0F7AB-100A-4ABD-A699-4EE56E918640}" presName="Name10" presStyleLbl="parChTrans1D2" presStyleIdx="0" presStyleCnt="2"/>
      <dgm:spPr/>
    </dgm:pt>
    <dgm:pt modelId="{A576C473-E5B5-419D-9899-94A205079434}" type="pres">
      <dgm:prSet presAssocID="{838DE95E-A6F4-4151-A7C2-CAB0EEDADC07}" presName="hierRoot2" presStyleCnt="0"/>
      <dgm:spPr/>
    </dgm:pt>
    <dgm:pt modelId="{F26A7C1C-43A7-4C91-A42B-74162BF37EFB}" type="pres">
      <dgm:prSet presAssocID="{838DE95E-A6F4-4151-A7C2-CAB0EEDADC07}" presName="composite2" presStyleCnt="0"/>
      <dgm:spPr/>
    </dgm:pt>
    <dgm:pt modelId="{F4CC2878-9C84-4AD6-B09C-F4657A5E985D}" type="pres">
      <dgm:prSet presAssocID="{838DE95E-A6F4-4151-A7C2-CAB0EEDADC07}" presName="background2" presStyleLbl="node2" presStyleIdx="0" presStyleCnt="2"/>
      <dgm:spPr>
        <a:solidFill>
          <a:schemeClr val="accent2">
            <a:lumMod val="75000"/>
          </a:schemeClr>
        </a:solidFill>
      </dgm:spPr>
    </dgm:pt>
    <dgm:pt modelId="{DA98E3FD-15E0-4560-B98B-D83AD76EB559}" type="pres">
      <dgm:prSet presAssocID="{838DE95E-A6F4-4151-A7C2-CAB0EEDADC07}" presName="text2" presStyleLbl="fgAcc2" presStyleIdx="0" presStyleCnt="2">
        <dgm:presLayoutVars>
          <dgm:chPref val="3"/>
        </dgm:presLayoutVars>
      </dgm:prSet>
      <dgm:spPr/>
    </dgm:pt>
    <dgm:pt modelId="{54887495-5CA8-4464-A608-4F993EC4B952}" type="pres">
      <dgm:prSet presAssocID="{838DE95E-A6F4-4151-A7C2-CAB0EEDADC07}" presName="hierChild3" presStyleCnt="0"/>
      <dgm:spPr/>
    </dgm:pt>
    <dgm:pt modelId="{15A99547-E139-4F0C-9947-27DFA69F4A6C}" type="pres">
      <dgm:prSet presAssocID="{676FB885-25AF-426F-89E0-2F5C444C2F9F}" presName="Name17" presStyleLbl="parChTrans1D3" presStyleIdx="0" presStyleCnt="4"/>
      <dgm:spPr/>
    </dgm:pt>
    <dgm:pt modelId="{1CEAC5AF-5377-4B63-B7CD-F68B45FD874C}" type="pres">
      <dgm:prSet presAssocID="{4E2FF87C-BE8C-42DA-BCC6-FFB653388A6D}" presName="hierRoot3" presStyleCnt="0"/>
      <dgm:spPr/>
    </dgm:pt>
    <dgm:pt modelId="{CD18D0FE-E261-469F-B462-C9F3CF8FE0A8}" type="pres">
      <dgm:prSet presAssocID="{4E2FF87C-BE8C-42DA-BCC6-FFB653388A6D}" presName="composite3" presStyleCnt="0"/>
      <dgm:spPr/>
    </dgm:pt>
    <dgm:pt modelId="{786682AD-1EB3-4D0F-97F6-635AD02CE15E}" type="pres">
      <dgm:prSet presAssocID="{4E2FF87C-BE8C-42DA-BCC6-FFB653388A6D}" presName="background3" presStyleLbl="node3" presStyleIdx="0" presStyleCnt="4"/>
      <dgm:spPr>
        <a:solidFill>
          <a:schemeClr val="accent2">
            <a:lumMod val="75000"/>
          </a:schemeClr>
        </a:solidFill>
      </dgm:spPr>
    </dgm:pt>
    <dgm:pt modelId="{71565515-93A3-4DEE-AB02-2611E1370BA5}" type="pres">
      <dgm:prSet presAssocID="{4E2FF87C-BE8C-42DA-BCC6-FFB653388A6D}" presName="text3" presStyleLbl="fgAcc3" presStyleIdx="0" presStyleCnt="4">
        <dgm:presLayoutVars>
          <dgm:chPref val="3"/>
        </dgm:presLayoutVars>
      </dgm:prSet>
      <dgm:spPr/>
    </dgm:pt>
    <dgm:pt modelId="{18970817-5603-485D-B7DA-6A2AE3E884A8}" type="pres">
      <dgm:prSet presAssocID="{4E2FF87C-BE8C-42DA-BCC6-FFB653388A6D}" presName="hierChild4" presStyleCnt="0"/>
      <dgm:spPr/>
    </dgm:pt>
    <dgm:pt modelId="{BCC6318D-52CC-4EDB-8241-3AF76C6CE2EA}" type="pres">
      <dgm:prSet presAssocID="{0BF8D98B-8E1F-4BC9-A1B8-E29E2C824DCC}" presName="Name17" presStyleLbl="parChTrans1D3" presStyleIdx="1" presStyleCnt="4"/>
      <dgm:spPr/>
    </dgm:pt>
    <dgm:pt modelId="{5CF3B958-9639-454D-B6E4-0A892314CFF9}" type="pres">
      <dgm:prSet presAssocID="{9630E7ED-5355-4785-8A27-134F6F3917BF}" presName="hierRoot3" presStyleCnt="0"/>
      <dgm:spPr/>
    </dgm:pt>
    <dgm:pt modelId="{201A7FA1-E249-48D8-9A4C-CE35A98FEFA0}" type="pres">
      <dgm:prSet presAssocID="{9630E7ED-5355-4785-8A27-134F6F3917BF}" presName="composite3" presStyleCnt="0"/>
      <dgm:spPr/>
    </dgm:pt>
    <dgm:pt modelId="{DB67A029-1770-4B1C-BD62-3BEE8F0EFEFB}" type="pres">
      <dgm:prSet presAssocID="{9630E7ED-5355-4785-8A27-134F6F3917BF}" presName="background3" presStyleLbl="node3" presStyleIdx="1" presStyleCnt="4"/>
      <dgm:spPr>
        <a:solidFill>
          <a:schemeClr val="accent2">
            <a:lumMod val="75000"/>
          </a:schemeClr>
        </a:solidFill>
      </dgm:spPr>
    </dgm:pt>
    <dgm:pt modelId="{FDB713E2-F50F-4E61-8535-C77048BE8E1B}" type="pres">
      <dgm:prSet presAssocID="{9630E7ED-5355-4785-8A27-134F6F3917BF}" presName="text3" presStyleLbl="fgAcc3" presStyleIdx="1" presStyleCnt="4">
        <dgm:presLayoutVars>
          <dgm:chPref val="3"/>
        </dgm:presLayoutVars>
      </dgm:prSet>
      <dgm:spPr/>
    </dgm:pt>
    <dgm:pt modelId="{9852CFD5-B1C0-4C37-96FA-71A554A0F6E9}" type="pres">
      <dgm:prSet presAssocID="{9630E7ED-5355-4785-8A27-134F6F3917BF}" presName="hierChild4" presStyleCnt="0"/>
      <dgm:spPr/>
    </dgm:pt>
    <dgm:pt modelId="{24CAC1F2-5337-45A6-85F9-48CBE07B0EB7}" type="pres">
      <dgm:prSet presAssocID="{63189C9A-FBB3-458F-AC75-DE1BD7DB324C}" presName="Name10" presStyleLbl="parChTrans1D2" presStyleIdx="1" presStyleCnt="2"/>
      <dgm:spPr/>
    </dgm:pt>
    <dgm:pt modelId="{4D601FC6-39A6-4C88-B33E-C9F9AA2187E2}" type="pres">
      <dgm:prSet presAssocID="{79CFE83D-6B58-4884-AE5B-216207BAB25C}" presName="hierRoot2" presStyleCnt="0"/>
      <dgm:spPr/>
    </dgm:pt>
    <dgm:pt modelId="{7A36941D-4181-4540-B399-56049F93994B}" type="pres">
      <dgm:prSet presAssocID="{79CFE83D-6B58-4884-AE5B-216207BAB25C}" presName="composite2" presStyleCnt="0"/>
      <dgm:spPr/>
    </dgm:pt>
    <dgm:pt modelId="{29F14C98-8716-4D44-A783-441AE75EA38E}" type="pres">
      <dgm:prSet presAssocID="{79CFE83D-6B58-4884-AE5B-216207BAB25C}" presName="background2" presStyleLbl="node2" presStyleIdx="1" presStyleCnt="2"/>
      <dgm:spPr>
        <a:solidFill>
          <a:srgbClr val="FF0000"/>
        </a:solidFill>
      </dgm:spPr>
    </dgm:pt>
    <dgm:pt modelId="{53B2EF46-DCF1-4EFE-9D97-3D6EEC2F947F}" type="pres">
      <dgm:prSet presAssocID="{79CFE83D-6B58-4884-AE5B-216207BAB25C}" presName="text2" presStyleLbl="fgAcc2" presStyleIdx="1" presStyleCnt="2">
        <dgm:presLayoutVars>
          <dgm:chPref val="3"/>
        </dgm:presLayoutVars>
      </dgm:prSet>
      <dgm:spPr/>
    </dgm:pt>
    <dgm:pt modelId="{0B47D731-F849-4DBE-AF9A-9EF0F6C9F0C7}" type="pres">
      <dgm:prSet presAssocID="{79CFE83D-6B58-4884-AE5B-216207BAB25C}" presName="hierChild3" presStyleCnt="0"/>
      <dgm:spPr/>
    </dgm:pt>
    <dgm:pt modelId="{404E425D-BD2C-4569-9124-6C32505571AA}" type="pres">
      <dgm:prSet presAssocID="{A9F4E4C2-6D08-4DEA-8190-018F6046A218}" presName="Name17" presStyleLbl="parChTrans1D3" presStyleIdx="2" presStyleCnt="4"/>
      <dgm:spPr/>
    </dgm:pt>
    <dgm:pt modelId="{50D80445-F522-4393-BF53-DFB74B56839C}" type="pres">
      <dgm:prSet presAssocID="{49FB5666-742D-4C63-BBD7-A4A703FC306B}" presName="hierRoot3" presStyleCnt="0"/>
      <dgm:spPr/>
    </dgm:pt>
    <dgm:pt modelId="{51BF8BC8-121A-4413-A198-B20FF2653E24}" type="pres">
      <dgm:prSet presAssocID="{49FB5666-742D-4C63-BBD7-A4A703FC306B}" presName="composite3" presStyleCnt="0"/>
      <dgm:spPr/>
    </dgm:pt>
    <dgm:pt modelId="{9F54C19A-FF38-44AF-936D-FD92E7C915BF}" type="pres">
      <dgm:prSet presAssocID="{49FB5666-742D-4C63-BBD7-A4A703FC306B}" presName="background3" presStyleLbl="node3" presStyleIdx="2" presStyleCnt="4"/>
      <dgm:spPr>
        <a:solidFill>
          <a:srgbClr val="FF0000"/>
        </a:solidFill>
      </dgm:spPr>
    </dgm:pt>
    <dgm:pt modelId="{2AFEEA9B-5259-4424-B46C-9E67538864FC}" type="pres">
      <dgm:prSet presAssocID="{49FB5666-742D-4C63-BBD7-A4A703FC306B}" presName="text3" presStyleLbl="fgAcc3" presStyleIdx="2" presStyleCnt="4">
        <dgm:presLayoutVars>
          <dgm:chPref val="3"/>
        </dgm:presLayoutVars>
      </dgm:prSet>
      <dgm:spPr/>
    </dgm:pt>
    <dgm:pt modelId="{384CC39A-62C0-4203-B468-07047183885C}" type="pres">
      <dgm:prSet presAssocID="{49FB5666-742D-4C63-BBD7-A4A703FC306B}" presName="hierChild4" presStyleCnt="0"/>
      <dgm:spPr/>
    </dgm:pt>
    <dgm:pt modelId="{0FECEB4E-8859-4487-871E-677289FD3EE2}" type="pres">
      <dgm:prSet presAssocID="{2D2933E1-D7E7-4FC8-A89D-8B266ECA9C72}" presName="Name17" presStyleLbl="parChTrans1D3" presStyleIdx="3" presStyleCnt="4"/>
      <dgm:spPr/>
    </dgm:pt>
    <dgm:pt modelId="{15FE22DC-4CB9-4AB9-A083-724F3559F822}" type="pres">
      <dgm:prSet presAssocID="{6BAAEE2E-50C4-4E2A-8A42-FC3DCA832DBB}" presName="hierRoot3" presStyleCnt="0"/>
      <dgm:spPr/>
    </dgm:pt>
    <dgm:pt modelId="{DEA17C8A-0376-4635-A101-B2ED1F3580F6}" type="pres">
      <dgm:prSet presAssocID="{6BAAEE2E-50C4-4E2A-8A42-FC3DCA832DBB}" presName="composite3" presStyleCnt="0"/>
      <dgm:spPr/>
    </dgm:pt>
    <dgm:pt modelId="{A3BDD1DE-B544-40A0-A92A-4EDD482863C8}" type="pres">
      <dgm:prSet presAssocID="{6BAAEE2E-50C4-4E2A-8A42-FC3DCA832DBB}" presName="background3" presStyleLbl="node3" presStyleIdx="3" presStyleCnt="4"/>
      <dgm:spPr>
        <a:solidFill>
          <a:srgbClr val="FF0000"/>
        </a:solidFill>
      </dgm:spPr>
    </dgm:pt>
    <dgm:pt modelId="{47CEE149-7CE6-40BE-B4E6-A0CD5747A5F2}" type="pres">
      <dgm:prSet presAssocID="{6BAAEE2E-50C4-4E2A-8A42-FC3DCA832DBB}" presName="text3" presStyleLbl="fgAcc3" presStyleIdx="3" presStyleCnt="4">
        <dgm:presLayoutVars>
          <dgm:chPref val="3"/>
        </dgm:presLayoutVars>
      </dgm:prSet>
      <dgm:spPr/>
    </dgm:pt>
    <dgm:pt modelId="{AEB0FC86-290C-4D2A-93DB-AB72A9DB2416}" type="pres">
      <dgm:prSet presAssocID="{6BAAEE2E-50C4-4E2A-8A42-FC3DCA832DBB}" presName="hierChild4" presStyleCnt="0"/>
      <dgm:spPr/>
    </dgm:pt>
  </dgm:ptLst>
  <dgm:cxnLst>
    <dgm:cxn modelId="{C799BA0C-9DD5-46E6-B6C3-CB7AACB1623B}" type="presOf" srcId="{79CFE83D-6B58-4884-AE5B-216207BAB25C}" destId="{53B2EF46-DCF1-4EFE-9D97-3D6EEC2F947F}" srcOrd="0" destOrd="0" presId="urn:microsoft.com/office/officeart/2005/8/layout/hierarchy1"/>
    <dgm:cxn modelId="{3EE51415-0FD8-4D84-8169-5EC8529B9DBF}" type="presOf" srcId="{2D2933E1-D7E7-4FC8-A89D-8B266ECA9C72}" destId="{0FECEB4E-8859-4487-871E-677289FD3EE2}" srcOrd="0" destOrd="0" presId="urn:microsoft.com/office/officeart/2005/8/layout/hierarchy1"/>
    <dgm:cxn modelId="{6D52B222-9BCD-4137-8BBC-06F29A2ACCD8}" type="presOf" srcId="{63189C9A-FBB3-458F-AC75-DE1BD7DB324C}" destId="{24CAC1F2-5337-45A6-85F9-48CBE07B0EB7}" srcOrd="0" destOrd="0" presId="urn:microsoft.com/office/officeart/2005/8/layout/hierarchy1"/>
    <dgm:cxn modelId="{6FE6CB2C-51C3-4B82-9F45-E84D7F3C1B00}" type="presOf" srcId="{6BAAEE2E-50C4-4E2A-8A42-FC3DCA832DBB}" destId="{47CEE149-7CE6-40BE-B4E6-A0CD5747A5F2}" srcOrd="0" destOrd="0" presId="urn:microsoft.com/office/officeart/2005/8/layout/hierarchy1"/>
    <dgm:cxn modelId="{BECF6732-4E2B-494B-800F-4EAFBF026C53}" srcId="{838DE95E-A6F4-4151-A7C2-CAB0EEDADC07}" destId="{9630E7ED-5355-4785-8A27-134F6F3917BF}" srcOrd="1" destOrd="0" parTransId="{0BF8D98B-8E1F-4BC9-A1B8-E29E2C824DCC}" sibTransId="{A37A1A6A-4DC7-4B74-80C5-D7690905BD6E}"/>
    <dgm:cxn modelId="{FB4D5D38-B684-46DE-9580-3B3A830AF18E}" srcId="{79CFE83D-6B58-4884-AE5B-216207BAB25C}" destId="{6BAAEE2E-50C4-4E2A-8A42-FC3DCA832DBB}" srcOrd="1" destOrd="0" parTransId="{2D2933E1-D7E7-4FC8-A89D-8B266ECA9C72}" sibTransId="{4462A87B-AB5F-4B64-A3ED-E5F482477707}"/>
    <dgm:cxn modelId="{D0C63563-F53E-4E27-9848-B2E8E24ABF22}" type="presOf" srcId="{A9F4E4C2-6D08-4DEA-8190-018F6046A218}" destId="{404E425D-BD2C-4569-9124-6C32505571AA}" srcOrd="0" destOrd="0" presId="urn:microsoft.com/office/officeart/2005/8/layout/hierarchy1"/>
    <dgm:cxn modelId="{F4F4EF46-97F0-4AA7-A5A5-D90F871918F4}" type="presOf" srcId="{49FB5666-742D-4C63-BBD7-A4A703FC306B}" destId="{2AFEEA9B-5259-4424-B46C-9E67538864FC}" srcOrd="0" destOrd="0" presId="urn:microsoft.com/office/officeart/2005/8/layout/hierarchy1"/>
    <dgm:cxn modelId="{2EB7B151-0686-430B-903B-8D99F66C69CC}" srcId="{79CFE83D-6B58-4884-AE5B-216207BAB25C}" destId="{49FB5666-742D-4C63-BBD7-A4A703FC306B}" srcOrd="0" destOrd="0" parTransId="{A9F4E4C2-6D08-4DEA-8190-018F6046A218}" sibTransId="{42727F5D-5715-40DD-A9E6-509F25121421}"/>
    <dgm:cxn modelId="{4E6FED56-DE67-4FF4-B06D-E9D345492956}" type="presOf" srcId="{78A636E5-F8FA-405B-A031-401EAB414B1D}" destId="{8D46D60E-DE56-4E06-910A-0DFD09A2CC5D}" srcOrd="0" destOrd="0" presId="urn:microsoft.com/office/officeart/2005/8/layout/hierarchy1"/>
    <dgm:cxn modelId="{6765CC7A-0BB7-49F7-A640-7A03C14C1A2C}" type="presOf" srcId="{9630E7ED-5355-4785-8A27-134F6F3917BF}" destId="{FDB713E2-F50F-4E61-8535-C77048BE8E1B}" srcOrd="0" destOrd="0" presId="urn:microsoft.com/office/officeart/2005/8/layout/hierarchy1"/>
    <dgm:cxn modelId="{5F410487-213B-4C85-9BDC-C2A317A31F94}" srcId="{5ACFC84C-29F9-444B-AE4C-46FF4E53F751}" destId="{78A636E5-F8FA-405B-A031-401EAB414B1D}" srcOrd="0" destOrd="0" parTransId="{9BB0E019-D1D4-44DA-B998-796E37C2E73C}" sibTransId="{2691B975-3562-4D77-860A-D7DD707EF59E}"/>
    <dgm:cxn modelId="{072F68AC-EE8A-46D8-AF67-5BC703E902F8}" type="presOf" srcId="{F7A0F7AB-100A-4ABD-A699-4EE56E918640}" destId="{48FCDB80-1442-48BE-874C-0BA4EFEA10D7}" srcOrd="0" destOrd="0" presId="urn:microsoft.com/office/officeart/2005/8/layout/hierarchy1"/>
    <dgm:cxn modelId="{A2E273AE-178C-48CD-B440-BA42C3B89125}" type="presOf" srcId="{676FB885-25AF-426F-89E0-2F5C444C2F9F}" destId="{15A99547-E139-4F0C-9947-27DFA69F4A6C}" srcOrd="0" destOrd="0" presId="urn:microsoft.com/office/officeart/2005/8/layout/hierarchy1"/>
    <dgm:cxn modelId="{5544FCB4-8960-42D4-9142-B8D2C66D9386}" type="presOf" srcId="{0BF8D98B-8E1F-4BC9-A1B8-E29E2C824DCC}" destId="{BCC6318D-52CC-4EDB-8241-3AF76C6CE2EA}" srcOrd="0" destOrd="0" presId="urn:microsoft.com/office/officeart/2005/8/layout/hierarchy1"/>
    <dgm:cxn modelId="{31AFEEBC-3F37-42D9-9B54-01754C129F1F}" type="presOf" srcId="{4E2FF87C-BE8C-42DA-BCC6-FFB653388A6D}" destId="{71565515-93A3-4DEE-AB02-2611E1370BA5}" srcOrd="0" destOrd="0" presId="urn:microsoft.com/office/officeart/2005/8/layout/hierarchy1"/>
    <dgm:cxn modelId="{DC62FDC0-1EE8-4EDA-A01A-DF0E1451460D}" srcId="{78A636E5-F8FA-405B-A031-401EAB414B1D}" destId="{838DE95E-A6F4-4151-A7C2-CAB0EEDADC07}" srcOrd="0" destOrd="0" parTransId="{F7A0F7AB-100A-4ABD-A699-4EE56E918640}" sibTransId="{07A406F2-CB98-4EF0-B721-F3D6AEDD6661}"/>
    <dgm:cxn modelId="{010ED9C4-3748-4DF4-87D8-306F59968499}" type="presOf" srcId="{5ACFC84C-29F9-444B-AE4C-46FF4E53F751}" destId="{6957598E-C93E-4A76-9B55-2D8AB63499D4}" srcOrd="0" destOrd="0" presId="urn:microsoft.com/office/officeart/2005/8/layout/hierarchy1"/>
    <dgm:cxn modelId="{00CE1DC9-7B50-4CFF-B0FD-109A91BC1EDC}" srcId="{78A636E5-F8FA-405B-A031-401EAB414B1D}" destId="{79CFE83D-6B58-4884-AE5B-216207BAB25C}" srcOrd="1" destOrd="0" parTransId="{63189C9A-FBB3-458F-AC75-DE1BD7DB324C}" sibTransId="{EFECCFF3-258B-4D02-90C6-DCB4B80BB759}"/>
    <dgm:cxn modelId="{9E1A20D5-7051-4294-B30D-6FA5569B868E}" srcId="{838DE95E-A6F4-4151-A7C2-CAB0EEDADC07}" destId="{4E2FF87C-BE8C-42DA-BCC6-FFB653388A6D}" srcOrd="0" destOrd="0" parTransId="{676FB885-25AF-426F-89E0-2F5C444C2F9F}" sibTransId="{FEE89964-9083-4C58-9A01-23AFFFEB96D3}"/>
    <dgm:cxn modelId="{C18DD9E3-AF03-4083-B2EE-72E2D9778FFA}" type="presOf" srcId="{838DE95E-A6F4-4151-A7C2-CAB0EEDADC07}" destId="{DA98E3FD-15E0-4560-B98B-D83AD76EB559}" srcOrd="0" destOrd="0" presId="urn:microsoft.com/office/officeart/2005/8/layout/hierarchy1"/>
    <dgm:cxn modelId="{AE060F2E-3564-4919-A410-927F24CDA01C}" type="presParOf" srcId="{6957598E-C93E-4A76-9B55-2D8AB63499D4}" destId="{9F5EABDC-EDC4-40ED-AD6B-471929965BA2}" srcOrd="0" destOrd="0" presId="urn:microsoft.com/office/officeart/2005/8/layout/hierarchy1"/>
    <dgm:cxn modelId="{EA4659BF-5428-448B-A611-B9AB4B9A21A8}" type="presParOf" srcId="{9F5EABDC-EDC4-40ED-AD6B-471929965BA2}" destId="{57EF2C79-4E54-43B0-AA55-7854F4DC6655}" srcOrd="0" destOrd="0" presId="urn:microsoft.com/office/officeart/2005/8/layout/hierarchy1"/>
    <dgm:cxn modelId="{1706B331-4F57-4A0D-B228-3344B39207FF}" type="presParOf" srcId="{57EF2C79-4E54-43B0-AA55-7854F4DC6655}" destId="{41E48B20-0409-4768-99E1-4C40CB614FE6}" srcOrd="0" destOrd="0" presId="urn:microsoft.com/office/officeart/2005/8/layout/hierarchy1"/>
    <dgm:cxn modelId="{6790D20F-1A54-4C34-82F6-07A836D2C968}" type="presParOf" srcId="{57EF2C79-4E54-43B0-AA55-7854F4DC6655}" destId="{8D46D60E-DE56-4E06-910A-0DFD09A2CC5D}" srcOrd="1" destOrd="0" presId="urn:microsoft.com/office/officeart/2005/8/layout/hierarchy1"/>
    <dgm:cxn modelId="{32D32E35-E768-4F5C-86AB-6D219C0699B2}" type="presParOf" srcId="{9F5EABDC-EDC4-40ED-AD6B-471929965BA2}" destId="{5D8F7548-2F0A-4185-B10D-12A54075CEE2}" srcOrd="1" destOrd="0" presId="urn:microsoft.com/office/officeart/2005/8/layout/hierarchy1"/>
    <dgm:cxn modelId="{22CAACC8-7601-4D6C-B2B0-EF315FBBC057}" type="presParOf" srcId="{5D8F7548-2F0A-4185-B10D-12A54075CEE2}" destId="{48FCDB80-1442-48BE-874C-0BA4EFEA10D7}" srcOrd="0" destOrd="0" presId="urn:microsoft.com/office/officeart/2005/8/layout/hierarchy1"/>
    <dgm:cxn modelId="{4AF68E16-6E34-4660-B621-025F1681BFF9}" type="presParOf" srcId="{5D8F7548-2F0A-4185-B10D-12A54075CEE2}" destId="{A576C473-E5B5-419D-9899-94A205079434}" srcOrd="1" destOrd="0" presId="urn:microsoft.com/office/officeart/2005/8/layout/hierarchy1"/>
    <dgm:cxn modelId="{9133CEED-5F97-4710-9A69-3B82AA0908AD}" type="presParOf" srcId="{A576C473-E5B5-419D-9899-94A205079434}" destId="{F26A7C1C-43A7-4C91-A42B-74162BF37EFB}" srcOrd="0" destOrd="0" presId="urn:microsoft.com/office/officeart/2005/8/layout/hierarchy1"/>
    <dgm:cxn modelId="{4522978C-C062-46C9-960D-1170F45440AB}" type="presParOf" srcId="{F26A7C1C-43A7-4C91-A42B-74162BF37EFB}" destId="{F4CC2878-9C84-4AD6-B09C-F4657A5E985D}" srcOrd="0" destOrd="0" presId="urn:microsoft.com/office/officeart/2005/8/layout/hierarchy1"/>
    <dgm:cxn modelId="{DB1C4B2B-4AAF-4877-A6F3-048F7DCA3EA6}" type="presParOf" srcId="{F26A7C1C-43A7-4C91-A42B-74162BF37EFB}" destId="{DA98E3FD-15E0-4560-B98B-D83AD76EB559}" srcOrd="1" destOrd="0" presId="urn:microsoft.com/office/officeart/2005/8/layout/hierarchy1"/>
    <dgm:cxn modelId="{5D2BDD60-A431-46FC-91DB-A2DC18C2A909}" type="presParOf" srcId="{A576C473-E5B5-419D-9899-94A205079434}" destId="{54887495-5CA8-4464-A608-4F993EC4B952}" srcOrd="1" destOrd="0" presId="urn:microsoft.com/office/officeart/2005/8/layout/hierarchy1"/>
    <dgm:cxn modelId="{63AAF089-1FAC-4C6E-9894-1BF4895FA33A}" type="presParOf" srcId="{54887495-5CA8-4464-A608-4F993EC4B952}" destId="{15A99547-E139-4F0C-9947-27DFA69F4A6C}" srcOrd="0" destOrd="0" presId="urn:microsoft.com/office/officeart/2005/8/layout/hierarchy1"/>
    <dgm:cxn modelId="{0776A7F5-7780-4547-8940-0964280EFE61}" type="presParOf" srcId="{54887495-5CA8-4464-A608-4F993EC4B952}" destId="{1CEAC5AF-5377-4B63-B7CD-F68B45FD874C}" srcOrd="1" destOrd="0" presId="urn:microsoft.com/office/officeart/2005/8/layout/hierarchy1"/>
    <dgm:cxn modelId="{631B3D24-BF87-4EE6-B15E-96C52D3A265D}" type="presParOf" srcId="{1CEAC5AF-5377-4B63-B7CD-F68B45FD874C}" destId="{CD18D0FE-E261-469F-B462-C9F3CF8FE0A8}" srcOrd="0" destOrd="0" presId="urn:microsoft.com/office/officeart/2005/8/layout/hierarchy1"/>
    <dgm:cxn modelId="{18240BF1-16A7-41BD-A462-5B8D3340D62A}" type="presParOf" srcId="{CD18D0FE-E261-469F-B462-C9F3CF8FE0A8}" destId="{786682AD-1EB3-4D0F-97F6-635AD02CE15E}" srcOrd="0" destOrd="0" presId="urn:microsoft.com/office/officeart/2005/8/layout/hierarchy1"/>
    <dgm:cxn modelId="{42C27FB1-ECA3-41B7-BFB3-4512207DC6CD}" type="presParOf" srcId="{CD18D0FE-E261-469F-B462-C9F3CF8FE0A8}" destId="{71565515-93A3-4DEE-AB02-2611E1370BA5}" srcOrd="1" destOrd="0" presId="urn:microsoft.com/office/officeart/2005/8/layout/hierarchy1"/>
    <dgm:cxn modelId="{239B3FCA-6E6C-4223-864E-F9D888001532}" type="presParOf" srcId="{1CEAC5AF-5377-4B63-B7CD-F68B45FD874C}" destId="{18970817-5603-485D-B7DA-6A2AE3E884A8}" srcOrd="1" destOrd="0" presId="urn:microsoft.com/office/officeart/2005/8/layout/hierarchy1"/>
    <dgm:cxn modelId="{F0B54816-9350-4779-BC69-64E943AA6070}" type="presParOf" srcId="{54887495-5CA8-4464-A608-4F993EC4B952}" destId="{BCC6318D-52CC-4EDB-8241-3AF76C6CE2EA}" srcOrd="2" destOrd="0" presId="urn:microsoft.com/office/officeart/2005/8/layout/hierarchy1"/>
    <dgm:cxn modelId="{A7782729-5616-4C12-AC80-F4E6EF2A44F3}" type="presParOf" srcId="{54887495-5CA8-4464-A608-4F993EC4B952}" destId="{5CF3B958-9639-454D-B6E4-0A892314CFF9}" srcOrd="3" destOrd="0" presId="urn:microsoft.com/office/officeart/2005/8/layout/hierarchy1"/>
    <dgm:cxn modelId="{DD8007CD-4963-4F3F-BE15-C670A037997C}" type="presParOf" srcId="{5CF3B958-9639-454D-B6E4-0A892314CFF9}" destId="{201A7FA1-E249-48D8-9A4C-CE35A98FEFA0}" srcOrd="0" destOrd="0" presId="urn:microsoft.com/office/officeart/2005/8/layout/hierarchy1"/>
    <dgm:cxn modelId="{BC657E5D-9CFA-413E-9BE2-16317B23C52D}" type="presParOf" srcId="{201A7FA1-E249-48D8-9A4C-CE35A98FEFA0}" destId="{DB67A029-1770-4B1C-BD62-3BEE8F0EFEFB}" srcOrd="0" destOrd="0" presId="urn:microsoft.com/office/officeart/2005/8/layout/hierarchy1"/>
    <dgm:cxn modelId="{E6FDBF74-70B9-4ADC-9166-5D6D602E926E}" type="presParOf" srcId="{201A7FA1-E249-48D8-9A4C-CE35A98FEFA0}" destId="{FDB713E2-F50F-4E61-8535-C77048BE8E1B}" srcOrd="1" destOrd="0" presId="urn:microsoft.com/office/officeart/2005/8/layout/hierarchy1"/>
    <dgm:cxn modelId="{04D4D2E0-D7BD-49A1-87F2-ADC4DF861DC7}" type="presParOf" srcId="{5CF3B958-9639-454D-B6E4-0A892314CFF9}" destId="{9852CFD5-B1C0-4C37-96FA-71A554A0F6E9}" srcOrd="1" destOrd="0" presId="urn:microsoft.com/office/officeart/2005/8/layout/hierarchy1"/>
    <dgm:cxn modelId="{D4AB9A0D-A87F-4758-9934-E1FA5C1FC0F4}" type="presParOf" srcId="{5D8F7548-2F0A-4185-B10D-12A54075CEE2}" destId="{24CAC1F2-5337-45A6-85F9-48CBE07B0EB7}" srcOrd="2" destOrd="0" presId="urn:microsoft.com/office/officeart/2005/8/layout/hierarchy1"/>
    <dgm:cxn modelId="{FCDDE658-B4A0-46F1-95FE-991F6AAF22A8}" type="presParOf" srcId="{5D8F7548-2F0A-4185-B10D-12A54075CEE2}" destId="{4D601FC6-39A6-4C88-B33E-C9F9AA2187E2}" srcOrd="3" destOrd="0" presId="urn:microsoft.com/office/officeart/2005/8/layout/hierarchy1"/>
    <dgm:cxn modelId="{FC1D402A-3D61-42E9-985D-7EDD3E841D7F}" type="presParOf" srcId="{4D601FC6-39A6-4C88-B33E-C9F9AA2187E2}" destId="{7A36941D-4181-4540-B399-56049F93994B}" srcOrd="0" destOrd="0" presId="urn:microsoft.com/office/officeart/2005/8/layout/hierarchy1"/>
    <dgm:cxn modelId="{3BF7A1D8-CFA8-40E3-ADB7-C8998E30F889}" type="presParOf" srcId="{7A36941D-4181-4540-B399-56049F93994B}" destId="{29F14C98-8716-4D44-A783-441AE75EA38E}" srcOrd="0" destOrd="0" presId="urn:microsoft.com/office/officeart/2005/8/layout/hierarchy1"/>
    <dgm:cxn modelId="{8F970E02-4DC7-49F8-8C9F-11D279C58416}" type="presParOf" srcId="{7A36941D-4181-4540-B399-56049F93994B}" destId="{53B2EF46-DCF1-4EFE-9D97-3D6EEC2F947F}" srcOrd="1" destOrd="0" presId="urn:microsoft.com/office/officeart/2005/8/layout/hierarchy1"/>
    <dgm:cxn modelId="{3A49C727-4D01-47D9-8D30-3E1D9A28B5E3}" type="presParOf" srcId="{4D601FC6-39A6-4C88-B33E-C9F9AA2187E2}" destId="{0B47D731-F849-4DBE-AF9A-9EF0F6C9F0C7}" srcOrd="1" destOrd="0" presId="urn:microsoft.com/office/officeart/2005/8/layout/hierarchy1"/>
    <dgm:cxn modelId="{260AFD87-8496-4DDD-8534-89C31B499FE8}" type="presParOf" srcId="{0B47D731-F849-4DBE-AF9A-9EF0F6C9F0C7}" destId="{404E425D-BD2C-4569-9124-6C32505571AA}" srcOrd="0" destOrd="0" presId="urn:microsoft.com/office/officeart/2005/8/layout/hierarchy1"/>
    <dgm:cxn modelId="{2CE64F98-C0BE-4387-8134-2786A435F449}" type="presParOf" srcId="{0B47D731-F849-4DBE-AF9A-9EF0F6C9F0C7}" destId="{50D80445-F522-4393-BF53-DFB74B56839C}" srcOrd="1" destOrd="0" presId="urn:microsoft.com/office/officeart/2005/8/layout/hierarchy1"/>
    <dgm:cxn modelId="{7434C424-4D66-4AE3-B60B-FA21435B5F14}" type="presParOf" srcId="{50D80445-F522-4393-BF53-DFB74B56839C}" destId="{51BF8BC8-121A-4413-A198-B20FF2653E24}" srcOrd="0" destOrd="0" presId="urn:microsoft.com/office/officeart/2005/8/layout/hierarchy1"/>
    <dgm:cxn modelId="{AEE4FF74-9FA2-4181-9BAB-431FD757AEEA}" type="presParOf" srcId="{51BF8BC8-121A-4413-A198-B20FF2653E24}" destId="{9F54C19A-FF38-44AF-936D-FD92E7C915BF}" srcOrd="0" destOrd="0" presId="urn:microsoft.com/office/officeart/2005/8/layout/hierarchy1"/>
    <dgm:cxn modelId="{CC1274EC-B86B-4DB9-ADB0-FDD461766FF1}" type="presParOf" srcId="{51BF8BC8-121A-4413-A198-B20FF2653E24}" destId="{2AFEEA9B-5259-4424-B46C-9E67538864FC}" srcOrd="1" destOrd="0" presId="urn:microsoft.com/office/officeart/2005/8/layout/hierarchy1"/>
    <dgm:cxn modelId="{70F13010-6D96-4BB2-96EB-4FE5183773EF}" type="presParOf" srcId="{50D80445-F522-4393-BF53-DFB74B56839C}" destId="{384CC39A-62C0-4203-B468-07047183885C}" srcOrd="1" destOrd="0" presId="urn:microsoft.com/office/officeart/2005/8/layout/hierarchy1"/>
    <dgm:cxn modelId="{04CF7A6F-53F0-40E8-B3F1-238CB5237243}" type="presParOf" srcId="{0B47D731-F849-4DBE-AF9A-9EF0F6C9F0C7}" destId="{0FECEB4E-8859-4487-871E-677289FD3EE2}" srcOrd="2" destOrd="0" presId="urn:microsoft.com/office/officeart/2005/8/layout/hierarchy1"/>
    <dgm:cxn modelId="{A0FB565C-52CF-4167-B70D-8D04550D4343}" type="presParOf" srcId="{0B47D731-F849-4DBE-AF9A-9EF0F6C9F0C7}" destId="{15FE22DC-4CB9-4AB9-A083-724F3559F822}" srcOrd="3" destOrd="0" presId="urn:microsoft.com/office/officeart/2005/8/layout/hierarchy1"/>
    <dgm:cxn modelId="{D6038831-1363-4F83-B9C3-44839C7456EA}" type="presParOf" srcId="{15FE22DC-4CB9-4AB9-A083-724F3559F822}" destId="{DEA17C8A-0376-4635-A101-B2ED1F3580F6}" srcOrd="0" destOrd="0" presId="urn:microsoft.com/office/officeart/2005/8/layout/hierarchy1"/>
    <dgm:cxn modelId="{30FB44FA-1B9D-4E74-A620-6462F7FAFB44}" type="presParOf" srcId="{DEA17C8A-0376-4635-A101-B2ED1F3580F6}" destId="{A3BDD1DE-B544-40A0-A92A-4EDD482863C8}" srcOrd="0" destOrd="0" presId="urn:microsoft.com/office/officeart/2005/8/layout/hierarchy1"/>
    <dgm:cxn modelId="{787F3E0F-A63B-453A-9930-14D7A6034A0A}" type="presParOf" srcId="{DEA17C8A-0376-4635-A101-B2ED1F3580F6}" destId="{47CEE149-7CE6-40BE-B4E6-A0CD5747A5F2}" srcOrd="1" destOrd="0" presId="urn:microsoft.com/office/officeart/2005/8/layout/hierarchy1"/>
    <dgm:cxn modelId="{752F6415-C4F0-4DF3-8F07-EE92194850CC}" type="presParOf" srcId="{15FE22DC-4CB9-4AB9-A083-724F3559F822}" destId="{AEB0FC86-290C-4D2A-93DB-AB72A9DB24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FEEA94-3CBD-49AA-BADC-BFA264FB7114}">
      <dsp:nvSpPr>
        <dsp:cNvPr id="0" name=""/>
        <dsp:cNvSpPr/>
      </dsp:nvSpPr>
      <dsp:spPr>
        <a:xfrm>
          <a:off x="3082131" y="0"/>
          <a:ext cx="4351338" cy="435133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AB599B-8FF3-4AC8-AB88-7F8B66CEB5D0}">
      <dsp:nvSpPr>
        <dsp:cNvPr id="0" name=""/>
        <dsp:cNvSpPr/>
      </dsp:nvSpPr>
      <dsp:spPr>
        <a:xfrm>
          <a:off x="3364967" y="282836"/>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en-US" sz="3200" kern="1200" dirty="0"/>
            <a:t>Wet</a:t>
          </a:r>
          <a:br>
            <a:rPr lang="en-US" sz="3200" kern="1200" dirty="0"/>
          </a:br>
          <a:r>
            <a:rPr lang="he-IL" sz="3200" kern="1200" dirty="0"/>
            <a:t> לח בלח </a:t>
          </a:r>
        </a:p>
      </dsp:txBody>
      <dsp:txXfrm>
        <a:off x="3449933" y="367802"/>
        <a:ext cx="1570603" cy="1570603"/>
      </dsp:txXfrm>
    </dsp:sp>
    <dsp:sp modelId="{93BDEE05-5CF8-463A-8C20-C1F4C9387159}">
      <dsp:nvSpPr>
        <dsp:cNvPr id="0" name=""/>
        <dsp:cNvSpPr/>
      </dsp:nvSpPr>
      <dsp:spPr>
        <a:xfrm>
          <a:off x="5410096" y="282836"/>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en-US" sz="3200" kern="1200" dirty="0"/>
            <a:t>Dry</a:t>
          </a:r>
          <a:br>
            <a:rPr lang="en-US" sz="3200" kern="1200" dirty="0"/>
          </a:br>
          <a:r>
            <a:rPr lang="he-IL" sz="3200" kern="1200" dirty="0"/>
            <a:t> יבש ביבש</a:t>
          </a:r>
        </a:p>
      </dsp:txBody>
      <dsp:txXfrm>
        <a:off x="5495062" y="367802"/>
        <a:ext cx="1570603" cy="1570603"/>
      </dsp:txXfrm>
    </dsp:sp>
    <dsp:sp modelId="{F6BE9BB7-65E1-4FEE-A8DB-6257353899DC}">
      <dsp:nvSpPr>
        <dsp:cNvPr id="0" name=""/>
        <dsp:cNvSpPr/>
      </dsp:nvSpPr>
      <dsp:spPr>
        <a:xfrm>
          <a:off x="3364967" y="2327965"/>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מין במינו</a:t>
          </a:r>
        </a:p>
      </dsp:txBody>
      <dsp:txXfrm>
        <a:off x="3449933" y="2412931"/>
        <a:ext cx="1570603" cy="1570603"/>
      </dsp:txXfrm>
    </dsp:sp>
    <dsp:sp modelId="{D7BB90FB-70C2-4095-BC64-2BD3F1A3E9DC}">
      <dsp:nvSpPr>
        <dsp:cNvPr id="0" name=""/>
        <dsp:cNvSpPr/>
      </dsp:nvSpPr>
      <dsp:spPr>
        <a:xfrm>
          <a:off x="5410096" y="2327965"/>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מין </a:t>
          </a:r>
          <a:r>
            <a:rPr lang="he-IL" sz="3200" kern="1200" dirty="0" err="1"/>
            <a:t>בשאינו</a:t>
          </a:r>
          <a:r>
            <a:rPr lang="he-IL" sz="3200" kern="1200" dirty="0"/>
            <a:t> מינו</a:t>
          </a:r>
        </a:p>
      </dsp:txBody>
      <dsp:txXfrm>
        <a:off x="5495062" y="2412931"/>
        <a:ext cx="1570603" cy="1570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096E6-D712-44F4-88F7-FB72B33CF893}">
      <dsp:nvSpPr>
        <dsp:cNvPr id="0" name=""/>
        <dsp:cNvSpPr/>
      </dsp:nvSpPr>
      <dsp:spPr>
        <a:xfrm>
          <a:off x="2401951" y="147"/>
          <a:ext cx="1586582" cy="1586582"/>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rtl="1">
            <a:lnSpc>
              <a:spcPct val="90000"/>
            </a:lnSpc>
            <a:spcBef>
              <a:spcPct val="0"/>
            </a:spcBef>
            <a:spcAft>
              <a:spcPct val="35000"/>
            </a:spcAft>
            <a:buNone/>
          </a:pPr>
          <a:r>
            <a:rPr lang="he-IL" sz="3700" kern="1200" dirty="0"/>
            <a:t>איסור</a:t>
          </a:r>
        </a:p>
      </dsp:txBody>
      <dsp:txXfrm>
        <a:off x="2634301" y="232497"/>
        <a:ext cx="1121882" cy="1121882"/>
      </dsp:txXfrm>
    </dsp:sp>
    <dsp:sp modelId="{632B4932-407C-4417-9A76-61D88AE1A624}">
      <dsp:nvSpPr>
        <dsp:cNvPr id="0" name=""/>
        <dsp:cNvSpPr/>
      </dsp:nvSpPr>
      <dsp:spPr>
        <a:xfrm>
          <a:off x="2735134" y="1715560"/>
          <a:ext cx="920217" cy="920217"/>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rtl="1">
            <a:lnSpc>
              <a:spcPct val="90000"/>
            </a:lnSpc>
            <a:spcBef>
              <a:spcPct val="0"/>
            </a:spcBef>
            <a:spcAft>
              <a:spcPct val="35000"/>
            </a:spcAft>
            <a:buNone/>
          </a:pPr>
          <a:endParaRPr lang="he-IL" sz="1600" kern="1200"/>
        </a:p>
      </dsp:txBody>
      <dsp:txXfrm>
        <a:off x="2857109" y="2067451"/>
        <a:ext cx="676267" cy="216435"/>
      </dsp:txXfrm>
    </dsp:sp>
    <dsp:sp modelId="{A3DBBB6A-016F-4665-947B-6FCFF9D3F2C4}">
      <dsp:nvSpPr>
        <dsp:cNvPr id="0" name=""/>
        <dsp:cNvSpPr/>
      </dsp:nvSpPr>
      <dsp:spPr>
        <a:xfrm>
          <a:off x="2401951" y="2764608"/>
          <a:ext cx="1586582" cy="1586582"/>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rtl="1">
            <a:lnSpc>
              <a:spcPct val="90000"/>
            </a:lnSpc>
            <a:spcBef>
              <a:spcPct val="0"/>
            </a:spcBef>
            <a:spcAft>
              <a:spcPct val="35000"/>
            </a:spcAft>
            <a:buNone/>
          </a:pPr>
          <a:r>
            <a:rPr lang="he-IL" sz="3700" kern="1200" dirty="0"/>
            <a:t>היתר</a:t>
          </a:r>
        </a:p>
      </dsp:txBody>
      <dsp:txXfrm>
        <a:off x="2634301" y="2996958"/>
        <a:ext cx="1121882" cy="1121882"/>
      </dsp:txXfrm>
    </dsp:sp>
    <dsp:sp modelId="{AE81C825-4015-4DFD-BC91-7B557D60DE5A}">
      <dsp:nvSpPr>
        <dsp:cNvPr id="0" name=""/>
        <dsp:cNvSpPr/>
      </dsp:nvSpPr>
      <dsp:spPr>
        <a:xfrm>
          <a:off x="4226521" y="1880564"/>
          <a:ext cx="504533" cy="590208"/>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rtl="1">
            <a:lnSpc>
              <a:spcPct val="90000"/>
            </a:lnSpc>
            <a:spcBef>
              <a:spcPct val="0"/>
            </a:spcBef>
            <a:spcAft>
              <a:spcPct val="35000"/>
            </a:spcAft>
            <a:buNone/>
          </a:pPr>
          <a:endParaRPr lang="he-IL" sz="2600" kern="1200"/>
        </a:p>
      </dsp:txBody>
      <dsp:txXfrm>
        <a:off x="4226521" y="1998606"/>
        <a:ext cx="353173" cy="354124"/>
      </dsp:txXfrm>
    </dsp:sp>
    <dsp:sp modelId="{FA53B659-2F4F-4A39-843E-B473E2D86200}">
      <dsp:nvSpPr>
        <dsp:cNvPr id="0" name=""/>
        <dsp:cNvSpPr/>
      </dsp:nvSpPr>
      <dsp:spPr>
        <a:xfrm>
          <a:off x="4940483" y="589086"/>
          <a:ext cx="3173164" cy="3173164"/>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rtl="1">
            <a:lnSpc>
              <a:spcPct val="90000"/>
            </a:lnSpc>
            <a:spcBef>
              <a:spcPct val="0"/>
            </a:spcBef>
            <a:spcAft>
              <a:spcPct val="35000"/>
            </a:spcAft>
            <a:buNone/>
          </a:pPr>
          <a:r>
            <a:rPr lang="he-IL" sz="5100" kern="1200" dirty="0"/>
            <a:t>תערובת </a:t>
          </a:r>
          <a:r>
            <a:rPr lang="en-US" sz="5100" kern="1200" dirty="0"/>
            <a:t>Unified Entity</a:t>
          </a:r>
          <a:endParaRPr lang="he-IL" sz="5100" kern="1200" dirty="0"/>
        </a:p>
      </dsp:txBody>
      <dsp:txXfrm>
        <a:off x="5405182" y="1053785"/>
        <a:ext cx="2243766" cy="2243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E7BBE-4A28-4C37-975B-A31B58821A35}">
      <dsp:nvSpPr>
        <dsp:cNvPr id="0" name=""/>
        <dsp:cNvSpPr/>
      </dsp:nvSpPr>
      <dsp:spPr>
        <a:xfrm>
          <a:off x="4365484" y="1403741"/>
          <a:ext cx="1784216" cy="1543419"/>
        </a:xfrm>
        <a:prstGeom prst="hexagon">
          <a:avLst>
            <a:gd name="adj" fmla="val 28570"/>
            <a:gd name="vf" fmla="val 11547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he-IL" sz="3200" kern="1200" dirty="0"/>
            <a:t>היתר</a:t>
          </a:r>
        </a:p>
      </dsp:txBody>
      <dsp:txXfrm>
        <a:off x="4661154" y="1659507"/>
        <a:ext cx="1192876" cy="1031887"/>
      </dsp:txXfrm>
    </dsp:sp>
    <dsp:sp modelId="{9CF962C3-B926-48BB-BF37-8D8CA6C44BD8}">
      <dsp:nvSpPr>
        <dsp:cNvPr id="0" name=""/>
        <dsp:cNvSpPr/>
      </dsp:nvSpPr>
      <dsp:spPr>
        <a:xfrm>
          <a:off x="5482746" y="665319"/>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C0DCE3-6314-4522-A17F-15AA48CB170D}">
      <dsp:nvSpPr>
        <dsp:cNvPr id="0" name=""/>
        <dsp:cNvSpPr/>
      </dsp:nvSpPr>
      <dsp:spPr>
        <a:xfrm>
          <a:off x="4529836" y="0"/>
          <a:ext cx="1462152" cy="1264933"/>
        </a:xfrm>
        <a:prstGeom prst="hexagon">
          <a:avLst>
            <a:gd name="adj" fmla="val 28570"/>
            <a:gd name="vf" fmla="val 11547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he-IL" sz="3200" kern="1200" dirty="0"/>
            <a:t>איסור</a:t>
          </a:r>
        </a:p>
      </dsp:txBody>
      <dsp:txXfrm>
        <a:off x="4772146" y="209626"/>
        <a:ext cx="977532" cy="845681"/>
      </dsp:txXfrm>
    </dsp:sp>
    <dsp:sp modelId="{F63CE20E-EDF1-4175-9AB0-C35640E8322D}">
      <dsp:nvSpPr>
        <dsp:cNvPr id="0" name=""/>
        <dsp:cNvSpPr/>
      </dsp:nvSpPr>
      <dsp:spPr>
        <a:xfrm>
          <a:off x="6268399" y="1749673"/>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CABF2D-C891-4C7F-AD8D-EC78305EF025}">
      <dsp:nvSpPr>
        <dsp:cNvPr id="0" name=""/>
        <dsp:cNvSpPr/>
      </dsp:nvSpPr>
      <dsp:spPr>
        <a:xfrm>
          <a:off x="5870800" y="778019"/>
          <a:ext cx="1462152" cy="1264933"/>
        </a:xfrm>
        <a:prstGeom prst="hexagon">
          <a:avLst>
            <a:gd name="adj" fmla="val 28570"/>
            <a:gd name="vf" fmla="val 11547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he-IL" sz="3200" kern="1200" dirty="0"/>
            <a:t>היתר </a:t>
          </a:r>
        </a:p>
      </dsp:txBody>
      <dsp:txXfrm>
        <a:off x="6113110" y="987645"/>
        <a:ext cx="977532" cy="845681"/>
      </dsp:txXfrm>
    </dsp:sp>
    <dsp:sp modelId="{DDEECFD7-7FE3-4596-B51F-126BD7963709}">
      <dsp:nvSpPr>
        <dsp:cNvPr id="0" name=""/>
        <dsp:cNvSpPr/>
      </dsp:nvSpPr>
      <dsp:spPr>
        <a:xfrm>
          <a:off x="5722634" y="2973704"/>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9B08DA-B4F1-4CC0-8FBF-58B37AFF7CDB}">
      <dsp:nvSpPr>
        <dsp:cNvPr id="0" name=""/>
        <dsp:cNvSpPr/>
      </dsp:nvSpPr>
      <dsp:spPr>
        <a:xfrm>
          <a:off x="5870800" y="2307514"/>
          <a:ext cx="1462152" cy="1264933"/>
        </a:xfrm>
        <a:prstGeom prst="hexagon">
          <a:avLst>
            <a:gd name="adj" fmla="val 28570"/>
            <a:gd name="vf" fmla="val 11547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he-IL" sz="3200" kern="1200" dirty="0"/>
            <a:t>איסור </a:t>
          </a:r>
        </a:p>
      </dsp:txBody>
      <dsp:txXfrm>
        <a:off x="6113110" y="2517140"/>
        <a:ext cx="977532" cy="845681"/>
      </dsp:txXfrm>
    </dsp:sp>
    <dsp:sp modelId="{F15E1D94-4D90-4041-836B-21A2D2080ECB}">
      <dsp:nvSpPr>
        <dsp:cNvPr id="0" name=""/>
        <dsp:cNvSpPr/>
      </dsp:nvSpPr>
      <dsp:spPr>
        <a:xfrm>
          <a:off x="4368804" y="3100763"/>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33979F-8419-4275-A0B5-DD72CEC99934}">
      <dsp:nvSpPr>
        <dsp:cNvPr id="0" name=""/>
        <dsp:cNvSpPr/>
      </dsp:nvSpPr>
      <dsp:spPr>
        <a:xfrm>
          <a:off x="4529836" y="3086404"/>
          <a:ext cx="1462152" cy="1264933"/>
        </a:xfrm>
        <a:prstGeom prst="hexagon">
          <a:avLst>
            <a:gd name="adj" fmla="val 28570"/>
            <a:gd name="vf" fmla="val 11547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he-IL" sz="3200" kern="1200" dirty="0"/>
            <a:t>היתר</a:t>
          </a:r>
        </a:p>
      </dsp:txBody>
      <dsp:txXfrm>
        <a:off x="4772146" y="3296030"/>
        <a:ext cx="977532" cy="845681"/>
      </dsp:txXfrm>
    </dsp:sp>
    <dsp:sp modelId="{A81C195A-E402-4045-84E7-B7597167DFD4}">
      <dsp:nvSpPr>
        <dsp:cNvPr id="0" name=""/>
        <dsp:cNvSpPr/>
      </dsp:nvSpPr>
      <dsp:spPr>
        <a:xfrm>
          <a:off x="3570285" y="2016845"/>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817BCF-C52D-4421-A777-EBF54FA89DE6}">
      <dsp:nvSpPr>
        <dsp:cNvPr id="0" name=""/>
        <dsp:cNvSpPr/>
      </dsp:nvSpPr>
      <dsp:spPr>
        <a:xfrm>
          <a:off x="3182646" y="2308384"/>
          <a:ext cx="1462152" cy="1264933"/>
        </a:xfrm>
        <a:prstGeom prst="hexagon">
          <a:avLst>
            <a:gd name="adj" fmla="val 28570"/>
            <a:gd name="vf" fmla="val 11547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he-IL" sz="3200" kern="1200" dirty="0"/>
            <a:t>היתר</a:t>
          </a:r>
        </a:p>
      </dsp:txBody>
      <dsp:txXfrm>
        <a:off x="3424956" y="2518010"/>
        <a:ext cx="977532" cy="845681"/>
      </dsp:txXfrm>
    </dsp:sp>
    <dsp:sp modelId="{E18187F9-2505-4E29-88ED-47B24D84FAB5}">
      <dsp:nvSpPr>
        <dsp:cNvPr id="0" name=""/>
        <dsp:cNvSpPr/>
      </dsp:nvSpPr>
      <dsp:spPr>
        <a:xfrm>
          <a:off x="3182646" y="776278"/>
          <a:ext cx="1462152" cy="1264933"/>
        </a:xfrm>
        <a:prstGeom prst="hexagon">
          <a:avLst>
            <a:gd name="adj" fmla="val 28570"/>
            <a:gd name="vf" fmla="val 11547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he-IL" sz="3200" kern="1200" dirty="0"/>
            <a:t>היתר</a:t>
          </a:r>
        </a:p>
      </dsp:txBody>
      <dsp:txXfrm>
        <a:off x="3424956" y="985904"/>
        <a:ext cx="977532" cy="8456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54E6B-9B5A-40D1-813C-1B1D0E56EEFF}">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CCA275-6DAD-4485-ABE2-60942BDBDA14}">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09A74A-AABA-493B-8054-D69B51DF9D97}">
      <dsp:nvSpPr>
        <dsp:cNvPr id="0" name=""/>
        <dsp:cNvSpPr/>
      </dsp:nvSpPr>
      <dsp:spPr>
        <a:xfrm>
          <a:off x="4652049" y="1066678"/>
          <a:ext cx="2562792" cy="487862"/>
        </a:xfrm>
        <a:custGeom>
          <a:avLst/>
          <a:gdLst/>
          <a:ahLst/>
          <a:cxnLst/>
          <a:rect l="0" t="0" r="0" b="0"/>
          <a:pathLst>
            <a:path>
              <a:moveTo>
                <a:pt x="0" y="0"/>
              </a:moveTo>
              <a:lnTo>
                <a:pt x="0" y="332464"/>
              </a:lnTo>
              <a:lnTo>
                <a:pt x="2562792" y="332464"/>
              </a:lnTo>
              <a:lnTo>
                <a:pt x="2562792"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534B14-DFB4-46D6-9E0E-AF72AE45841B}">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524670-499A-4B38-9502-C1AD1552A940}">
      <dsp:nvSpPr>
        <dsp:cNvPr id="0" name=""/>
        <dsp:cNvSpPr/>
      </dsp:nvSpPr>
      <dsp:spPr>
        <a:xfrm>
          <a:off x="4139490" y="1066678"/>
          <a:ext cx="512558" cy="487862"/>
        </a:xfrm>
        <a:custGeom>
          <a:avLst/>
          <a:gdLst/>
          <a:ahLst/>
          <a:cxnLst/>
          <a:rect l="0" t="0" r="0" b="0"/>
          <a:pathLst>
            <a:path>
              <a:moveTo>
                <a:pt x="512558" y="0"/>
              </a:moveTo>
              <a:lnTo>
                <a:pt x="512558"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C20B97-C26C-499C-9190-83EC5928EC64}">
      <dsp:nvSpPr>
        <dsp:cNvPr id="0" name=""/>
        <dsp:cNvSpPr/>
      </dsp:nvSpPr>
      <dsp:spPr>
        <a:xfrm>
          <a:off x="2043536"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29E858-63E7-4955-9319-7442E56359D3}">
      <dsp:nvSpPr>
        <dsp:cNvPr id="0" name=""/>
        <dsp:cNvSpPr/>
      </dsp:nvSpPr>
      <dsp:spPr>
        <a:xfrm>
          <a:off x="2089256" y="1066678"/>
          <a:ext cx="2562792" cy="487862"/>
        </a:xfrm>
        <a:custGeom>
          <a:avLst/>
          <a:gdLst/>
          <a:ahLst/>
          <a:cxnLst/>
          <a:rect l="0" t="0" r="0" b="0"/>
          <a:pathLst>
            <a:path>
              <a:moveTo>
                <a:pt x="2562792" y="0"/>
              </a:moveTo>
              <a:lnTo>
                <a:pt x="2562792"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E48B20-0409-4768-99E1-4C40CB614FE6}">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46D60E-DE56-4E06-910A-0DFD09A2CC5D}">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טעם כעיקר</a:t>
          </a:r>
        </a:p>
      </dsp:txBody>
      <dsp:txXfrm>
        <a:off x="4030899" y="209752"/>
        <a:ext cx="1615068" cy="1002793"/>
      </dsp:txXfrm>
    </dsp:sp>
    <dsp:sp modelId="{665B211A-CE5E-4185-841F-A4E7F02D1CF1}">
      <dsp:nvSpPr>
        <dsp:cNvPr id="0" name=""/>
        <dsp:cNvSpPr/>
      </dsp:nvSpPr>
      <dsp:spPr>
        <a:xfrm>
          <a:off x="1250524" y="1554541"/>
          <a:ext cx="1677464" cy="1065189"/>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81CA13-10CC-4B3C-B6C6-02832D3A948F}">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דרבנן, </a:t>
          </a:r>
          <a:r>
            <a:rPr lang="he-IL" sz="1600" kern="1200" dirty="0" err="1"/>
            <a:t>ומדאורייתא</a:t>
          </a:r>
          <a:r>
            <a:rPr lang="he-IL" sz="1600" kern="1200" dirty="0"/>
            <a:t> בטל ברוב</a:t>
          </a:r>
        </a:p>
      </dsp:txBody>
      <dsp:txXfrm>
        <a:off x="1468107" y="1762804"/>
        <a:ext cx="1615068" cy="1002793"/>
      </dsp:txXfrm>
    </dsp:sp>
    <dsp:sp modelId="{F43314CB-B5A2-4BF4-8840-45C11E79C703}">
      <dsp:nvSpPr>
        <dsp:cNvPr id="0" name=""/>
        <dsp:cNvSpPr/>
      </dsp:nvSpPr>
      <dsp:spPr>
        <a:xfrm>
          <a:off x="1250524" y="3107593"/>
          <a:ext cx="1677464" cy="1065189"/>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2A800C-8316-4525-B1D2-AAA06729DDB7}">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רש"י</a:t>
          </a:r>
        </a:p>
      </dsp:txBody>
      <dsp:txXfrm>
        <a:off x="1468107" y="3315857"/>
        <a:ext cx="1615068" cy="1002793"/>
      </dsp:txXfrm>
    </dsp:sp>
    <dsp:sp modelId="{15365D47-5C31-4A4D-9622-94C75CE33540}">
      <dsp:nvSpPr>
        <dsp:cNvPr id="0" name=""/>
        <dsp:cNvSpPr/>
      </dsp:nvSpPr>
      <dsp:spPr>
        <a:xfrm>
          <a:off x="3300758" y="1554541"/>
          <a:ext cx="1677464" cy="1065189"/>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334C59-A184-42B9-99FB-93046DCA24B3}">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דאורייתא- מעכב ביטול, אבל עדיין צריך לאכול כזית </a:t>
          </a:r>
          <a:r>
            <a:rPr lang="he-IL" sz="1600" b="1" kern="1200" dirty="0"/>
            <a:t>מחפצה</a:t>
          </a:r>
          <a:r>
            <a:rPr lang="he-IL" sz="1600" kern="1200" dirty="0"/>
            <a:t> של איסור</a:t>
          </a:r>
        </a:p>
      </dsp:txBody>
      <dsp:txXfrm>
        <a:off x="3518341" y="1762804"/>
        <a:ext cx="1615068" cy="1002793"/>
      </dsp:txXfrm>
    </dsp:sp>
    <dsp:sp modelId="{16D10A17-F225-4A27-AE09-8711FC52AEDD}">
      <dsp:nvSpPr>
        <dsp:cNvPr id="0" name=""/>
        <dsp:cNvSpPr/>
      </dsp:nvSpPr>
      <dsp:spPr>
        <a:xfrm>
          <a:off x="3300758" y="3107593"/>
          <a:ext cx="1677464" cy="1065189"/>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3ABB03-E361-4872-B509-8C774745E2FF}">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רמב"ם</a:t>
          </a:r>
        </a:p>
      </dsp:txBody>
      <dsp:txXfrm>
        <a:off x="3518341" y="3315857"/>
        <a:ext cx="1615068" cy="1002793"/>
      </dsp:txXfrm>
    </dsp:sp>
    <dsp:sp modelId="{DCB78351-220E-47BA-8618-B0F2B56C4618}">
      <dsp:nvSpPr>
        <dsp:cNvPr id="0" name=""/>
        <dsp:cNvSpPr/>
      </dsp:nvSpPr>
      <dsp:spPr>
        <a:xfrm>
          <a:off x="6376109" y="1554541"/>
          <a:ext cx="1677464" cy="106518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A85EF5-F308-47CB-9CB4-2489F1AD5712}">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דאוייתא</a:t>
          </a:r>
          <a:r>
            <a:rPr lang="he-IL" sz="1600" kern="1200" dirty="0"/>
            <a:t> </a:t>
          </a:r>
          <a:r>
            <a:rPr lang="he-IL" sz="1600" b="1" kern="1200" dirty="0"/>
            <a:t>הטעם</a:t>
          </a:r>
          <a:r>
            <a:rPr lang="he-IL" sz="1600" kern="1200" dirty="0"/>
            <a:t> היא עצם האיסור</a:t>
          </a:r>
        </a:p>
      </dsp:txBody>
      <dsp:txXfrm>
        <a:off x="6593692" y="1762804"/>
        <a:ext cx="1615068" cy="1002793"/>
      </dsp:txXfrm>
    </dsp:sp>
    <dsp:sp modelId="{8F4A15B4-5EE1-4289-913C-C721EE77FA34}">
      <dsp:nvSpPr>
        <dsp:cNvPr id="0" name=""/>
        <dsp:cNvSpPr/>
      </dsp:nvSpPr>
      <dsp:spPr>
        <a:xfrm>
          <a:off x="5350992" y="3107593"/>
          <a:ext cx="1677464" cy="106518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D5E323-B90A-4B1F-9C8A-7AEC4EC67A00}">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אבל רק אם יש כמות חשובה של איסור בחפצה. – ר חיים (תוס)</a:t>
          </a:r>
        </a:p>
      </dsp:txBody>
      <dsp:txXfrm>
        <a:off x="5568575" y="3315857"/>
        <a:ext cx="1615068" cy="1002793"/>
      </dsp:txXfrm>
    </dsp:sp>
    <dsp:sp modelId="{3A2E4899-D391-488D-BA3D-8E63889F8E41}">
      <dsp:nvSpPr>
        <dsp:cNvPr id="0" name=""/>
        <dsp:cNvSpPr/>
      </dsp:nvSpPr>
      <dsp:spPr>
        <a:xfrm>
          <a:off x="7401226" y="3107593"/>
          <a:ext cx="1677464" cy="106518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578C8C-8F04-4915-9AB8-0CCE2ED38ED7}">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אפילו אין שום ממשו של איסור, הטעם היא החפצה של איסור- ר"ת</a:t>
          </a:r>
        </a:p>
      </dsp:txBody>
      <dsp:txXfrm>
        <a:off x="7618809"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CEB4E-8859-4487-871E-677289FD3EE2}">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4E425D-BD2C-4569-9124-6C32505571AA}">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CAC1F2-5337-45A6-85F9-48CBE07B0EB7}">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C6318D-52CC-4EDB-8241-3AF76C6CE2EA}">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A99547-E139-4F0C-9947-27DFA69F4A6C}">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FCDB80-1442-48BE-874C-0BA4EFEA10D7}">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E48B20-0409-4768-99E1-4C40CB614FE6}">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46D60E-DE56-4E06-910A-0DFD09A2CC5D}">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איסורי אכילה</a:t>
          </a:r>
        </a:p>
      </dsp:txBody>
      <dsp:txXfrm>
        <a:off x="4543458" y="209752"/>
        <a:ext cx="1615068" cy="1002793"/>
      </dsp:txXfrm>
    </dsp:sp>
    <dsp:sp modelId="{F4CC2878-9C84-4AD6-B09C-F4657A5E985D}">
      <dsp:nvSpPr>
        <dsp:cNvPr id="0" name=""/>
        <dsp:cNvSpPr/>
      </dsp:nvSpPr>
      <dsp:spPr>
        <a:xfrm>
          <a:off x="2275641" y="1554541"/>
          <a:ext cx="1677464" cy="1065189"/>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98E3FD-15E0-4560-B98B-D83AD76EB559}">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האיסור היא </a:t>
          </a:r>
          <a:r>
            <a:rPr lang="he-IL" sz="1600" b="1" kern="1200" dirty="0"/>
            <a:t>החפצה</a:t>
          </a:r>
        </a:p>
      </dsp:txBody>
      <dsp:txXfrm>
        <a:off x="2493224" y="1762804"/>
        <a:ext cx="1615068" cy="1002793"/>
      </dsp:txXfrm>
    </dsp:sp>
    <dsp:sp modelId="{786682AD-1EB3-4D0F-97F6-635AD02CE15E}">
      <dsp:nvSpPr>
        <dsp:cNvPr id="0" name=""/>
        <dsp:cNvSpPr/>
      </dsp:nvSpPr>
      <dsp:spPr>
        <a:xfrm>
          <a:off x="1250524" y="3107593"/>
          <a:ext cx="1677464" cy="1065189"/>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565515-93A3-4DEE-AB02-2611E1370BA5}">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נ"מ- צריך החפצה של איסור.</a:t>
          </a:r>
        </a:p>
      </dsp:txBody>
      <dsp:txXfrm>
        <a:off x="1468107" y="3315857"/>
        <a:ext cx="1615068" cy="1002793"/>
      </dsp:txXfrm>
    </dsp:sp>
    <dsp:sp modelId="{DB67A029-1770-4B1C-BD62-3BEE8F0EFEFB}">
      <dsp:nvSpPr>
        <dsp:cNvPr id="0" name=""/>
        <dsp:cNvSpPr/>
      </dsp:nvSpPr>
      <dsp:spPr>
        <a:xfrm>
          <a:off x="3300758" y="3107593"/>
          <a:ext cx="1677464" cy="1065189"/>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B713E2-F50F-4E61-8535-C77048BE8E1B}">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נ"מ- אם יש חפצה של איסור, אפילו בלי טעם אולי עדיין אסור (</a:t>
          </a:r>
          <a:r>
            <a:rPr lang="en-US" sz="1600" kern="1200" dirty="0"/>
            <a:t>Gelatin?</a:t>
          </a:r>
          <a:r>
            <a:rPr lang="he-IL" sz="1600" kern="1200" dirty="0"/>
            <a:t>)</a:t>
          </a:r>
        </a:p>
      </dsp:txBody>
      <dsp:txXfrm>
        <a:off x="3518341" y="3315857"/>
        <a:ext cx="1615068" cy="1002793"/>
      </dsp:txXfrm>
    </dsp:sp>
    <dsp:sp modelId="{29F14C98-8716-4D44-A783-441AE75EA38E}">
      <dsp:nvSpPr>
        <dsp:cNvPr id="0" name=""/>
        <dsp:cNvSpPr/>
      </dsp:nvSpPr>
      <dsp:spPr>
        <a:xfrm>
          <a:off x="6376109" y="1554541"/>
          <a:ext cx="1677464" cy="106518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B2EF46-DCF1-4EFE-9D97-3D6EEC2F947F}">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האיסור היא </a:t>
          </a:r>
          <a:r>
            <a:rPr lang="he-IL" sz="1600" b="1" kern="1200" dirty="0"/>
            <a:t>הטעם</a:t>
          </a:r>
          <a:r>
            <a:rPr lang="he-IL" sz="1600" kern="1200" dirty="0"/>
            <a:t>, וההנאת אכילה</a:t>
          </a:r>
        </a:p>
      </dsp:txBody>
      <dsp:txXfrm>
        <a:off x="6593692" y="1762804"/>
        <a:ext cx="1615068" cy="1002793"/>
      </dsp:txXfrm>
    </dsp:sp>
    <dsp:sp modelId="{9F54C19A-FF38-44AF-936D-FD92E7C915BF}">
      <dsp:nvSpPr>
        <dsp:cNvPr id="0" name=""/>
        <dsp:cNvSpPr/>
      </dsp:nvSpPr>
      <dsp:spPr>
        <a:xfrm>
          <a:off x="5350992" y="3107593"/>
          <a:ext cx="1677464" cy="106518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FEEA9B-5259-4424-B46C-9E67538864FC}">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נ"מ- רק צריך טעם האיסור, אפילו בטל החפצה</a:t>
          </a:r>
        </a:p>
      </dsp:txBody>
      <dsp:txXfrm>
        <a:off x="5568575" y="3315857"/>
        <a:ext cx="1615068" cy="1002793"/>
      </dsp:txXfrm>
    </dsp:sp>
    <dsp:sp modelId="{A3BDD1DE-B544-40A0-A92A-4EDD482863C8}">
      <dsp:nvSpPr>
        <dsp:cNvPr id="0" name=""/>
        <dsp:cNvSpPr/>
      </dsp:nvSpPr>
      <dsp:spPr>
        <a:xfrm>
          <a:off x="7401226" y="3107593"/>
          <a:ext cx="1677464" cy="106518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CEE149-7CE6-40BE-B4E6-A0CD5747A5F2}">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נ"מ- אם יש חפצה של איסור בלי טעם אולי יש להתיר (</a:t>
          </a:r>
          <a:r>
            <a:rPr lang="en-US" sz="1600" kern="1200" dirty="0"/>
            <a:t>Gelatin?</a:t>
          </a:r>
          <a:r>
            <a:rPr lang="he-IL" sz="1600" kern="1200" dirty="0"/>
            <a:t>)</a:t>
          </a:r>
        </a:p>
      </dsp:txBody>
      <dsp:txXfrm>
        <a:off x="7618809"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87EE1-6994-4E52-9E04-419180D42C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70AF2B6E-25E7-4D79-AE17-95A1AA4BD6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49B6E9C9-A9D3-4AB4-A55D-5985A8B07822}"/>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5" name="Footer Placeholder 4">
            <a:extLst>
              <a:ext uri="{FF2B5EF4-FFF2-40B4-BE49-F238E27FC236}">
                <a16:creationId xmlns:a16="http://schemas.microsoft.com/office/drawing/2014/main" id="{565691BD-9BAE-4AED-8C56-2E6EBA015B7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71E056B-B970-43B8-B5A4-E0FE83057D17}"/>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265803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A8D79-80D6-4720-9DE9-FC0F53B64340}"/>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ABD929F2-5432-483B-9B4A-79057E3F8D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3F44D847-89DE-4108-9912-0C7063225B10}"/>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5" name="Footer Placeholder 4">
            <a:extLst>
              <a:ext uri="{FF2B5EF4-FFF2-40B4-BE49-F238E27FC236}">
                <a16:creationId xmlns:a16="http://schemas.microsoft.com/office/drawing/2014/main" id="{3696F096-A522-46FD-ACB1-5DE41A0FBFB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C7ED1E2-EFF7-4F4B-AC99-6A950FAC4476}"/>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28629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CA1906-E9D4-483B-B958-642ABA285F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74317DFB-D42E-497B-873A-D2A4DE6898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50B905E-CEC8-494C-9489-F97CCD942310}"/>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5" name="Footer Placeholder 4">
            <a:extLst>
              <a:ext uri="{FF2B5EF4-FFF2-40B4-BE49-F238E27FC236}">
                <a16:creationId xmlns:a16="http://schemas.microsoft.com/office/drawing/2014/main" id="{D9FB6FC6-957F-428C-8EBB-5AC93DFD8C7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8138361A-57C5-43E8-9AA3-BE70A3320ABF}"/>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313833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1AC2C-925E-499A-A6A4-433F3C8C6136}"/>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1F39DEEC-1954-4212-9719-9B405A426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1915426-2355-43DA-A58E-8FB85921A121}"/>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5" name="Footer Placeholder 4">
            <a:extLst>
              <a:ext uri="{FF2B5EF4-FFF2-40B4-BE49-F238E27FC236}">
                <a16:creationId xmlns:a16="http://schemas.microsoft.com/office/drawing/2014/main" id="{0ED82F54-D20C-401C-8A78-479FEFB6691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EAAC515-4770-4982-94A5-489D14C80661}"/>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263987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B8F11-2130-4138-9EDE-7390237DA3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3B817DC4-F912-4EF7-8752-6D23838EB3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153728-D6A6-4D4D-87E6-092F1C1204EE}"/>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5" name="Footer Placeholder 4">
            <a:extLst>
              <a:ext uri="{FF2B5EF4-FFF2-40B4-BE49-F238E27FC236}">
                <a16:creationId xmlns:a16="http://schemas.microsoft.com/office/drawing/2014/main" id="{9BF6A772-1267-42C4-87A3-A519E48AA67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E4ABD8B-6D9D-4425-8D33-4074EE43D38E}"/>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45024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44C13-8EED-4CA0-8551-A916A4AAFFBB}"/>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605F6DE7-1EB7-4C39-82F7-A3B643C83E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40577CF5-1B3B-4769-8473-2E36466369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806505A0-E80F-4A0C-AFB8-7299221B000B}"/>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6" name="Footer Placeholder 5">
            <a:extLst>
              <a:ext uri="{FF2B5EF4-FFF2-40B4-BE49-F238E27FC236}">
                <a16:creationId xmlns:a16="http://schemas.microsoft.com/office/drawing/2014/main" id="{29169F1F-06C6-478E-8DFE-D4654E949CF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BB672157-FF46-4926-9FB1-2C0F82A0E8C2}"/>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28436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7A39D-72A0-4131-AC3C-7C4CEBAE1FA7}"/>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3DD7E4BD-1EFC-4C03-A180-A330D664D8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2E6BC-A8F2-4701-AF50-06BB353F6E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373D8255-D66A-42CA-9414-A55EE5397B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636EE6-01F5-42B0-969F-3D8B97973F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6A422EE3-A119-40BA-B037-650E2492401F}"/>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8" name="Footer Placeholder 7">
            <a:extLst>
              <a:ext uri="{FF2B5EF4-FFF2-40B4-BE49-F238E27FC236}">
                <a16:creationId xmlns:a16="http://schemas.microsoft.com/office/drawing/2014/main" id="{A907C6F9-1D7D-4061-B593-C94F5B750501}"/>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90F9BC3D-9565-4E8D-904D-ACC42AE4F66F}"/>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77437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7A72-23CD-49DE-AC51-545566EF7EC2}"/>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359342AE-A763-494E-B3A7-63EB5C91EBB1}"/>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4" name="Footer Placeholder 3">
            <a:extLst>
              <a:ext uri="{FF2B5EF4-FFF2-40B4-BE49-F238E27FC236}">
                <a16:creationId xmlns:a16="http://schemas.microsoft.com/office/drawing/2014/main" id="{3BA4221B-0DF7-4A41-A45B-BB222231E510}"/>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C04F33C0-A4E2-4DB9-BACF-FA1B8F062C4B}"/>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140862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DBEE94-F288-488F-8775-FA32B2AE247E}"/>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3" name="Footer Placeholder 2">
            <a:extLst>
              <a:ext uri="{FF2B5EF4-FFF2-40B4-BE49-F238E27FC236}">
                <a16:creationId xmlns:a16="http://schemas.microsoft.com/office/drawing/2014/main" id="{6F5E2AE1-E248-4C80-BB5B-B9227595F6BC}"/>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C2ACDFF1-999F-4002-90E1-265226A817B6}"/>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345434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8ADE-603B-468B-81A6-60A9775357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3E902FC0-203C-4DBC-9168-2593282E55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1E1F86DE-9EFA-4B50-ACF6-81BBD56701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CF032-CAD6-4C11-A35E-0A320BE86003}"/>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6" name="Footer Placeholder 5">
            <a:extLst>
              <a:ext uri="{FF2B5EF4-FFF2-40B4-BE49-F238E27FC236}">
                <a16:creationId xmlns:a16="http://schemas.microsoft.com/office/drawing/2014/main" id="{33665165-7C80-4FA7-BA9F-D66963C11640}"/>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618B5E04-F43B-4899-881B-11AB6FB46160}"/>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64746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0C9DA-B43A-4223-85A1-91D0C70320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61545B3D-8A18-43DF-8B18-4FBAEC28A6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C1C36D7D-BC0B-4BB1-BC6F-803FD499D4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124C29-D485-4517-8009-87873D4F8D01}"/>
              </a:ext>
            </a:extLst>
          </p:cNvPr>
          <p:cNvSpPr>
            <a:spLocks noGrp="1"/>
          </p:cNvSpPr>
          <p:nvPr>
            <p:ph type="dt" sz="half" idx="10"/>
          </p:nvPr>
        </p:nvSpPr>
        <p:spPr/>
        <p:txBody>
          <a:bodyPr/>
          <a:lstStyle/>
          <a:p>
            <a:fld id="{A468A37C-FE58-43E5-A7F7-1E33BA6ABB7C}" type="datetimeFigureOut">
              <a:rPr lang="he-IL" smtClean="0"/>
              <a:t>כ"ט/חשון/תשפ"ב</a:t>
            </a:fld>
            <a:endParaRPr lang="he-IL"/>
          </a:p>
        </p:txBody>
      </p:sp>
      <p:sp>
        <p:nvSpPr>
          <p:cNvPr id="6" name="Footer Placeholder 5">
            <a:extLst>
              <a:ext uri="{FF2B5EF4-FFF2-40B4-BE49-F238E27FC236}">
                <a16:creationId xmlns:a16="http://schemas.microsoft.com/office/drawing/2014/main" id="{21CF6589-C66B-404F-AF99-B05023E51F24}"/>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E98ACC86-3B08-4B80-A95D-07C28EE75C2B}"/>
              </a:ext>
            </a:extLst>
          </p:cNvPr>
          <p:cNvSpPr>
            <a:spLocks noGrp="1"/>
          </p:cNvSpPr>
          <p:nvPr>
            <p:ph type="sldNum" sz="quarter" idx="12"/>
          </p:nvPr>
        </p:nvSpPr>
        <p:spPr/>
        <p:txBody>
          <a:bodyPr/>
          <a:lstStyle/>
          <a:p>
            <a:fld id="{4FCCA6AA-5524-40D5-AC2F-620394219896}" type="slidenum">
              <a:rPr lang="he-IL" smtClean="0"/>
              <a:t>‹#›</a:t>
            </a:fld>
            <a:endParaRPr lang="he-IL"/>
          </a:p>
        </p:txBody>
      </p:sp>
    </p:spTree>
    <p:extLst>
      <p:ext uri="{BB962C8B-B14F-4D97-AF65-F5344CB8AC3E}">
        <p14:creationId xmlns:p14="http://schemas.microsoft.com/office/powerpoint/2010/main" val="1887299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BDA79E-BD1C-424A-AFE2-C5BC656037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C619E4A9-629B-4DCA-A449-3E73F7FB5C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ECD197D-D442-4ED7-9BE9-77FE89EB2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8A37C-FE58-43E5-A7F7-1E33BA6ABB7C}" type="datetimeFigureOut">
              <a:rPr lang="he-IL" smtClean="0"/>
              <a:t>כ"ט/חשון/תשפ"ב</a:t>
            </a:fld>
            <a:endParaRPr lang="he-IL"/>
          </a:p>
        </p:txBody>
      </p:sp>
      <p:sp>
        <p:nvSpPr>
          <p:cNvPr id="5" name="Footer Placeholder 4">
            <a:extLst>
              <a:ext uri="{FF2B5EF4-FFF2-40B4-BE49-F238E27FC236}">
                <a16:creationId xmlns:a16="http://schemas.microsoft.com/office/drawing/2014/main" id="{DA3D5C09-4658-417E-A443-D8D1CD12F8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7DAD22E7-A885-4B29-932A-5CA06C6AD2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CA6AA-5524-40D5-AC2F-620394219896}" type="slidenum">
              <a:rPr lang="he-IL" smtClean="0"/>
              <a:t>‹#›</a:t>
            </a:fld>
            <a:endParaRPr lang="he-IL"/>
          </a:p>
        </p:txBody>
      </p:sp>
    </p:spTree>
    <p:extLst>
      <p:ext uri="{BB962C8B-B14F-4D97-AF65-F5344CB8AC3E}">
        <p14:creationId xmlns:p14="http://schemas.microsoft.com/office/powerpoint/2010/main" val="106442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3FDE5-08F3-4D6F-B63C-63A0CB5E69DD}"/>
              </a:ext>
            </a:extLst>
          </p:cNvPr>
          <p:cNvSpPr>
            <a:spLocks noGrp="1"/>
          </p:cNvSpPr>
          <p:nvPr>
            <p:ph type="ctrTitle"/>
          </p:nvPr>
        </p:nvSpPr>
        <p:spPr/>
        <p:txBody>
          <a:bodyPr/>
          <a:lstStyle/>
          <a:p>
            <a:r>
              <a:rPr lang="en-US" dirty="0"/>
              <a:t>Mixtures</a:t>
            </a:r>
            <a:endParaRPr lang="he-IL" dirty="0"/>
          </a:p>
        </p:txBody>
      </p:sp>
      <p:sp>
        <p:nvSpPr>
          <p:cNvPr id="3" name="Subtitle 2">
            <a:extLst>
              <a:ext uri="{FF2B5EF4-FFF2-40B4-BE49-F238E27FC236}">
                <a16:creationId xmlns:a16="http://schemas.microsoft.com/office/drawing/2014/main" id="{FB732473-A5E3-41D3-BC1B-DAADE82A5B2F}"/>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889743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507D0-7678-41FE-B5AE-03A7C88E6A54}"/>
              </a:ext>
            </a:extLst>
          </p:cNvPr>
          <p:cNvSpPr>
            <a:spLocks noGrp="1"/>
          </p:cNvSpPr>
          <p:nvPr>
            <p:ph type="title"/>
          </p:nvPr>
        </p:nvSpPr>
        <p:spPr/>
        <p:txBody>
          <a:bodyPr/>
          <a:lstStyle/>
          <a:p>
            <a:pPr algn="r" rtl="1"/>
            <a:r>
              <a:rPr lang="he-IL" dirty="0"/>
              <a:t>גמ' עבודה זרה- טעם כעיקר מדרבנן</a:t>
            </a:r>
          </a:p>
        </p:txBody>
      </p:sp>
      <p:sp>
        <p:nvSpPr>
          <p:cNvPr id="3" name="Content Placeholder 2">
            <a:extLst>
              <a:ext uri="{FF2B5EF4-FFF2-40B4-BE49-F238E27FC236}">
                <a16:creationId xmlns:a16="http://schemas.microsoft.com/office/drawing/2014/main" id="{58BF2C2A-C3FC-48D0-A8E5-9E2C8CD101C1}"/>
              </a:ext>
            </a:extLst>
          </p:cNvPr>
          <p:cNvSpPr>
            <a:spLocks noGrp="1"/>
          </p:cNvSpPr>
          <p:nvPr>
            <p:ph idx="1"/>
          </p:nvPr>
        </p:nvSpPr>
        <p:spPr/>
        <p:txBody>
          <a:bodyPr>
            <a:normAutofit lnSpcReduction="10000"/>
          </a:bodyPr>
          <a:lstStyle/>
          <a:p>
            <a:pPr marL="0" indent="0" algn="r" rtl="1">
              <a:buNone/>
            </a:pPr>
            <a:r>
              <a:rPr lang="he-IL" dirty="0"/>
              <a:t>תלמוד בבלי מסכת עבודה זרה דף </a:t>
            </a:r>
            <a:r>
              <a:rPr lang="he-IL" dirty="0" err="1"/>
              <a:t>סז</a:t>
            </a:r>
            <a:r>
              <a:rPr lang="he-IL" dirty="0"/>
              <a:t> עמוד א </a:t>
            </a:r>
          </a:p>
          <a:p>
            <a:pPr marL="0" indent="0" algn="r" rtl="1">
              <a:buNone/>
            </a:pPr>
            <a:r>
              <a:rPr lang="he-IL" dirty="0"/>
              <a:t>אמר ר' אבהו אמר רבי יוחנן: כל שטעמו וממשו - אסור </a:t>
            </a:r>
            <a:r>
              <a:rPr lang="he-IL" dirty="0" err="1"/>
              <a:t>ולוקין</a:t>
            </a:r>
            <a:r>
              <a:rPr lang="he-IL" dirty="0"/>
              <a:t> עליו, וזהו כזית בכדי אכילת פרס, </a:t>
            </a:r>
            <a:r>
              <a:rPr lang="he-IL" b="1" dirty="0"/>
              <a:t>טעמו ולא ממשו - אסור ואין </a:t>
            </a:r>
            <a:r>
              <a:rPr lang="he-IL" b="1" dirty="0" err="1"/>
              <a:t>לוקין</a:t>
            </a:r>
            <a:r>
              <a:rPr lang="he-IL" b="1" dirty="0"/>
              <a:t> עליו</a:t>
            </a:r>
            <a:r>
              <a:rPr lang="he-IL" dirty="0"/>
              <a:t>, ואם ריבה טעם לפגם - מותר. </a:t>
            </a:r>
          </a:p>
          <a:p>
            <a:pPr marL="0" indent="0" algn="r" rtl="1">
              <a:buNone/>
            </a:pPr>
            <a:endParaRPr lang="he-IL" dirty="0"/>
          </a:p>
          <a:p>
            <a:pPr marL="0" indent="0" algn="r" rtl="1">
              <a:buNone/>
            </a:pPr>
            <a:r>
              <a:rPr lang="he-IL" dirty="0"/>
              <a:t>רש"י מסכת עבודה זרה דף </a:t>
            </a:r>
            <a:r>
              <a:rPr lang="he-IL" dirty="0" err="1"/>
              <a:t>סז</a:t>
            </a:r>
            <a:r>
              <a:rPr lang="he-IL" dirty="0"/>
              <a:t> עמוד ב </a:t>
            </a:r>
          </a:p>
          <a:p>
            <a:pPr marL="0" indent="0" algn="r" rtl="1">
              <a:buNone/>
            </a:pPr>
            <a:r>
              <a:rPr lang="he-IL" dirty="0"/>
              <a:t>טעמו ולא ממשו - כגון חלב (</a:t>
            </a:r>
            <a:r>
              <a:rPr lang="en-US" dirty="0"/>
              <a:t>prohibited fat</a:t>
            </a:r>
            <a:r>
              <a:rPr lang="he-IL" dirty="0"/>
              <a:t>) שנפל </a:t>
            </a:r>
            <a:r>
              <a:rPr lang="he-IL" dirty="0" err="1"/>
              <a:t>לקדרה</a:t>
            </a:r>
            <a:r>
              <a:rPr lang="he-IL" dirty="0"/>
              <a:t> או חלב שנפל נימוח שאין ממשו בעין.</a:t>
            </a:r>
          </a:p>
          <a:p>
            <a:pPr marL="0" indent="0" algn="r" rtl="1">
              <a:buNone/>
            </a:pPr>
            <a:r>
              <a:rPr lang="he-IL" dirty="0"/>
              <a:t>ואם ריבה טעם לפגם - הא ריבה </a:t>
            </a:r>
            <a:r>
              <a:rPr lang="he-IL" dirty="0" err="1"/>
              <a:t>קולא</a:t>
            </a:r>
            <a:r>
              <a:rPr lang="he-IL" dirty="0"/>
              <a:t> משמע שאע"פ שנפגם מחמת דבר אחר אם הועיל איסור זה לרבות את הפגם מותר.</a:t>
            </a:r>
          </a:p>
        </p:txBody>
      </p:sp>
    </p:spTree>
    <p:extLst>
      <p:ext uri="{BB962C8B-B14F-4D97-AF65-F5344CB8AC3E}">
        <p14:creationId xmlns:p14="http://schemas.microsoft.com/office/powerpoint/2010/main" val="50897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F48E8-6B6D-412E-80CC-786ABD35E26D}"/>
              </a:ext>
            </a:extLst>
          </p:cNvPr>
          <p:cNvSpPr>
            <a:spLocks noGrp="1"/>
          </p:cNvSpPr>
          <p:nvPr>
            <p:ph type="title"/>
          </p:nvPr>
        </p:nvSpPr>
        <p:spPr/>
        <p:txBody>
          <a:bodyPr/>
          <a:lstStyle/>
          <a:p>
            <a:pPr algn="r" rtl="1"/>
            <a:r>
              <a:rPr lang="he-IL" dirty="0"/>
              <a:t>רש"י- מדאורייתא בטל ברוב</a:t>
            </a:r>
          </a:p>
        </p:txBody>
      </p:sp>
      <p:sp>
        <p:nvSpPr>
          <p:cNvPr id="3" name="Content Placeholder 2">
            <a:extLst>
              <a:ext uri="{FF2B5EF4-FFF2-40B4-BE49-F238E27FC236}">
                <a16:creationId xmlns:a16="http://schemas.microsoft.com/office/drawing/2014/main" id="{B17189E7-3008-4422-B79B-B111889A6A30}"/>
              </a:ext>
            </a:extLst>
          </p:cNvPr>
          <p:cNvSpPr>
            <a:spLocks noGrp="1"/>
          </p:cNvSpPr>
          <p:nvPr>
            <p:ph idx="1"/>
          </p:nvPr>
        </p:nvSpPr>
        <p:spPr/>
        <p:txBody>
          <a:bodyPr>
            <a:normAutofit lnSpcReduction="10000"/>
          </a:bodyPr>
          <a:lstStyle/>
          <a:p>
            <a:pPr marL="0" indent="0" algn="r" rtl="1">
              <a:buNone/>
            </a:pPr>
            <a:r>
              <a:rPr lang="he-IL" dirty="0"/>
              <a:t>רש"י מסכת חולין דף צח עמוד ב </a:t>
            </a:r>
          </a:p>
          <a:p>
            <a:pPr marL="0" indent="0" algn="r" rtl="1">
              <a:buNone/>
            </a:pPr>
            <a:r>
              <a:rPr lang="he-IL" dirty="0"/>
              <a:t>לטעם כעיקר - נותן טעם קים לן </a:t>
            </a:r>
            <a:r>
              <a:rPr lang="he-IL" dirty="0" err="1"/>
              <a:t>דאסור</a:t>
            </a:r>
            <a:r>
              <a:rPr lang="he-IL" dirty="0"/>
              <a:t> בקדשים כעיקר ממשו של איסור ולהא מילתא </a:t>
            </a:r>
            <a:r>
              <a:rPr lang="he-IL" dirty="0" err="1"/>
              <a:t>קתני</a:t>
            </a:r>
            <a:r>
              <a:rPr lang="he-IL" dirty="0"/>
              <a:t> זהו למעוטי שאר קדשים אבל חולין שפיר </a:t>
            </a:r>
            <a:r>
              <a:rPr lang="he-IL" dirty="0" err="1"/>
              <a:t>גמרינן</a:t>
            </a:r>
            <a:r>
              <a:rPr lang="he-IL" dirty="0"/>
              <a:t> מיניה למאה וששים דהא קים לן מאחרי רבים להטות </a:t>
            </a:r>
            <a:r>
              <a:rPr lang="he-IL" b="1" u="sng" dirty="0" err="1"/>
              <a:t>דבטלי</a:t>
            </a:r>
            <a:r>
              <a:rPr lang="he-IL" b="1" u="sng" dirty="0"/>
              <a:t> </a:t>
            </a:r>
            <a:r>
              <a:rPr lang="he-IL" b="1" u="sng" dirty="0" err="1"/>
              <a:t>ברובא</a:t>
            </a:r>
            <a:r>
              <a:rPr lang="he-IL" b="1" u="sng" dirty="0"/>
              <a:t> </a:t>
            </a:r>
            <a:r>
              <a:rPr lang="he-IL" dirty="0" err="1"/>
              <a:t>וילפינן</a:t>
            </a:r>
            <a:r>
              <a:rPr lang="he-IL" dirty="0"/>
              <a:t> מהכא להחמיר דלא </a:t>
            </a:r>
            <a:r>
              <a:rPr lang="he-IL" dirty="0" err="1"/>
              <a:t>ליבטיל</a:t>
            </a:r>
            <a:r>
              <a:rPr lang="he-IL" dirty="0"/>
              <a:t> אלא במאה </a:t>
            </a:r>
            <a:r>
              <a:rPr lang="he-IL" b="1" dirty="0"/>
              <a:t>ורבא לית ליה טעם כעיקר בחולין </a:t>
            </a:r>
            <a:r>
              <a:rPr lang="he-IL" b="1" dirty="0" err="1"/>
              <a:t>כדמפרש</a:t>
            </a:r>
            <a:r>
              <a:rPr lang="he-IL" b="1" dirty="0"/>
              <a:t> ואזיל מדאורייתא </a:t>
            </a:r>
            <a:r>
              <a:rPr lang="he-IL" b="1" dirty="0" err="1"/>
              <a:t>ברובא</a:t>
            </a:r>
            <a:r>
              <a:rPr lang="he-IL" b="1" dirty="0"/>
              <a:t> בטיל אלא מדרבנן</a:t>
            </a:r>
            <a:r>
              <a:rPr lang="he-IL" dirty="0"/>
              <a:t> והכי נמי שמעינן ליה </a:t>
            </a:r>
            <a:r>
              <a:rPr lang="he-IL" dirty="0" err="1"/>
              <a:t>לר</a:t>
            </a:r>
            <a:r>
              <a:rPr lang="he-IL" dirty="0"/>
              <a:t>' יוחנן במסכת ע"ז (דף </a:t>
            </a:r>
            <a:r>
              <a:rPr lang="he-IL" dirty="0" err="1"/>
              <a:t>סז</a:t>
            </a:r>
            <a:r>
              <a:rPr lang="he-IL" dirty="0"/>
              <a:t>) כל שטעמו ולא ממשו אין </a:t>
            </a:r>
            <a:r>
              <a:rPr lang="he-IL" dirty="0" err="1"/>
              <a:t>לוקין</a:t>
            </a:r>
            <a:r>
              <a:rPr lang="he-IL" dirty="0"/>
              <a:t> עליו </a:t>
            </a:r>
            <a:r>
              <a:rPr lang="he-IL" b="1" dirty="0"/>
              <a:t>והא </a:t>
            </a:r>
            <a:r>
              <a:rPr lang="he-IL" b="1" dirty="0" err="1"/>
              <a:t>דילפינן</a:t>
            </a:r>
            <a:r>
              <a:rPr lang="he-IL" b="1" dirty="0"/>
              <a:t> ליה בפסחים </a:t>
            </a:r>
            <a:r>
              <a:rPr lang="he-IL" dirty="0"/>
              <a:t>(דף מד) מנזיר ומשרת ליתן טעם כעיקר </a:t>
            </a:r>
            <a:r>
              <a:rPr lang="he-IL" dirty="0" err="1"/>
              <a:t>סבירא</a:t>
            </a:r>
            <a:r>
              <a:rPr lang="he-IL" dirty="0"/>
              <a:t> להו אמוראי </a:t>
            </a:r>
            <a:r>
              <a:rPr lang="he-IL" dirty="0" err="1"/>
              <a:t>בתראי</a:t>
            </a:r>
            <a:r>
              <a:rPr lang="he-IL" dirty="0"/>
              <a:t> </a:t>
            </a:r>
            <a:r>
              <a:rPr lang="he-IL" b="1" dirty="0" err="1"/>
              <a:t>דאסמכתא</a:t>
            </a:r>
            <a:r>
              <a:rPr lang="he-IL" b="1" dirty="0"/>
              <a:t> בעלמא הוא </a:t>
            </a:r>
            <a:r>
              <a:rPr lang="he-IL" dirty="0"/>
              <a:t>ולאו </a:t>
            </a:r>
            <a:r>
              <a:rPr lang="he-IL" dirty="0" err="1"/>
              <a:t>מילף</a:t>
            </a:r>
            <a:r>
              <a:rPr lang="he-IL" dirty="0"/>
              <a:t> הוא </a:t>
            </a:r>
            <a:r>
              <a:rPr lang="he-IL" dirty="0" err="1"/>
              <a:t>דהוו</a:t>
            </a:r>
            <a:r>
              <a:rPr lang="he-IL" dirty="0"/>
              <a:t> להו נזיר </a:t>
            </a:r>
            <a:r>
              <a:rPr lang="he-IL" dirty="0" err="1"/>
              <a:t>וגיעולי</a:t>
            </a:r>
            <a:r>
              <a:rPr lang="he-IL" dirty="0"/>
              <a:t> עובדי כוכבים ב' </a:t>
            </a:r>
            <a:r>
              <a:rPr lang="he-IL" dirty="0" err="1"/>
              <a:t>כתובין</a:t>
            </a:r>
            <a:r>
              <a:rPr lang="he-IL" dirty="0"/>
              <a:t> </a:t>
            </a:r>
            <a:r>
              <a:rPr lang="he-IL" dirty="0" err="1"/>
              <a:t>הבאין</a:t>
            </a:r>
            <a:r>
              <a:rPr lang="he-IL" dirty="0"/>
              <a:t> כאחד אי נמי </a:t>
            </a:r>
            <a:r>
              <a:rPr lang="he-IL" dirty="0" err="1"/>
              <a:t>גיעולי</a:t>
            </a:r>
            <a:r>
              <a:rPr lang="he-IL" dirty="0"/>
              <a:t> עובדי כוכבים </a:t>
            </a:r>
            <a:r>
              <a:rPr lang="he-IL" dirty="0" err="1"/>
              <a:t>חדוש</a:t>
            </a:r>
            <a:r>
              <a:rPr lang="he-IL" dirty="0"/>
              <a:t> הוא </a:t>
            </a:r>
            <a:r>
              <a:rPr lang="he-IL" dirty="0" err="1"/>
              <a:t>כדאמרינן</a:t>
            </a:r>
            <a:r>
              <a:rPr lang="he-IL" dirty="0"/>
              <a:t> התם ומשרת להיתר מצטרף לאיסור.</a:t>
            </a:r>
          </a:p>
        </p:txBody>
      </p:sp>
    </p:spTree>
    <p:extLst>
      <p:ext uri="{BB962C8B-B14F-4D97-AF65-F5344CB8AC3E}">
        <p14:creationId xmlns:p14="http://schemas.microsoft.com/office/powerpoint/2010/main" val="253142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3ADD3-5332-421D-BB2F-CCD464792023}"/>
              </a:ext>
            </a:extLst>
          </p:cNvPr>
          <p:cNvSpPr>
            <a:spLocks noGrp="1"/>
          </p:cNvSpPr>
          <p:nvPr>
            <p:ph type="title"/>
          </p:nvPr>
        </p:nvSpPr>
        <p:spPr/>
        <p:txBody>
          <a:bodyPr/>
          <a:lstStyle/>
          <a:p>
            <a:pPr algn="r" rtl="1"/>
            <a:r>
              <a:rPr lang="he-IL" dirty="0"/>
              <a:t>ר"ת- הטעם הוא החפצה של איסור, והכל נהפך לאיסור</a:t>
            </a:r>
          </a:p>
        </p:txBody>
      </p:sp>
      <p:sp>
        <p:nvSpPr>
          <p:cNvPr id="3" name="Content Placeholder 2">
            <a:extLst>
              <a:ext uri="{FF2B5EF4-FFF2-40B4-BE49-F238E27FC236}">
                <a16:creationId xmlns:a16="http://schemas.microsoft.com/office/drawing/2014/main" id="{763700AB-5C5B-4AF9-AA17-42F65F4A18C1}"/>
              </a:ext>
            </a:extLst>
          </p:cNvPr>
          <p:cNvSpPr>
            <a:spLocks noGrp="1"/>
          </p:cNvSpPr>
          <p:nvPr>
            <p:ph idx="1"/>
          </p:nvPr>
        </p:nvSpPr>
        <p:spPr/>
        <p:txBody>
          <a:bodyPr>
            <a:normAutofit lnSpcReduction="10000"/>
          </a:bodyPr>
          <a:lstStyle/>
          <a:p>
            <a:pPr marL="0" indent="0" algn="r" rtl="1">
              <a:buNone/>
            </a:pPr>
            <a:r>
              <a:rPr lang="he-IL" dirty="0" err="1"/>
              <a:t>רא"ש</a:t>
            </a:r>
            <a:r>
              <a:rPr lang="he-IL" dirty="0"/>
              <a:t> מסכת חולין פרק ז סימן לא </a:t>
            </a:r>
          </a:p>
          <a:p>
            <a:pPr marL="0" indent="0" algn="r" rtl="1">
              <a:buNone/>
            </a:pPr>
            <a:r>
              <a:rPr lang="he-IL" dirty="0"/>
              <a:t>ופירש </a:t>
            </a:r>
            <a:r>
              <a:rPr lang="he-IL" b="1" dirty="0"/>
              <a:t>ר"ת </a:t>
            </a:r>
            <a:r>
              <a:rPr lang="he-IL" b="1" dirty="0" err="1"/>
              <a:t>דטעם</a:t>
            </a:r>
            <a:r>
              <a:rPr lang="he-IL" b="1" dirty="0"/>
              <a:t> כעיקר במין </a:t>
            </a:r>
            <a:r>
              <a:rPr lang="he-IL" b="1" dirty="0" err="1"/>
              <a:t>בשאינו</a:t>
            </a:r>
            <a:r>
              <a:rPr lang="he-IL" b="1" dirty="0"/>
              <a:t> מינו דאורייתא. </a:t>
            </a:r>
            <a:r>
              <a:rPr lang="he-IL" b="1" u="sng" dirty="0"/>
              <a:t>דכיון שנתן האיסור טעם בהיתר נהפך כולו להיות איסור </a:t>
            </a:r>
            <a:r>
              <a:rPr lang="he-IL" b="1" u="sng" dirty="0" err="1"/>
              <a:t>ולוקין</a:t>
            </a:r>
            <a:r>
              <a:rPr lang="he-IL" b="1" u="sng" dirty="0"/>
              <a:t> עליו </a:t>
            </a:r>
            <a:r>
              <a:rPr lang="he-IL" b="1" u="sng" dirty="0" err="1"/>
              <a:t>בכזית</a:t>
            </a:r>
            <a:r>
              <a:rPr lang="he-IL" b="1" u="sng" dirty="0"/>
              <a:t> כאילו </a:t>
            </a:r>
            <a:r>
              <a:rPr lang="he-IL" b="1" u="sng" dirty="0" err="1"/>
              <a:t>הוה</a:t>
            </a:r>
            <a:r>
              <a:rPr lang="he-IL" b="1" u="sng" dirty="0"/>
              <a:t> כולו איסור</a:t>
            </a:r>
            <a:r>
              <a:rPr lang="he-IL" dirty="0"/>
              <a:t>. ואפילו </a:t>
            </a:r>
            <a:r>
              <a:rPr lang="he-IL" dirty="0" err="1"/>
              <a:t>לקולא</a:t>
            </a:r>
            <a:r>
              <a:rPr lang="he-IL" dirty="0"/>
              <a:t> </a:t>
            </a:r>
            <a:r>
              <a:rPr lang="he-IL" dirty="0" err="1"/>
              <a:t>אזלינן</a:t>
            </a:r>
            <a:r>
              <a:rPr lang="he-IL" dirty="0"/>
              <a:t> בתר טעמא ויוצא בעיסת האורז ידי חובתו כיון שיש בה טעם ואפילו </a:t>
            </a:r>
            <a:r>
              <a:rPr lang="he-IL" dirty="0" err="1"/>
              <a:t>רובא</a:t>
            </a:r>
            <a:r>
              <a:rPr lang="he-IL" dirty="0"/>
              <a:t> אורז. </a:t>
            </a:r>
            <a:r>
              <a:rPr lang="he-IL" dirty="0" err="1"/>
              <a:t>וילפינן</a:t>
            </a:r>
            <a:r>
              <a:rPr lang="he-IL" dirty="0"/>
              <a:t> לה ממשרת או </a:t>
            </a:r>
            <a:r>
              <a:rPr lang="he-IL" dirty="0" err="1"/>
              <a:t>מגיעולי</a:t>
            </a:r>
            <a:r>
              <a:rPr lang="he-IL" dirty="0"/>
              <a:t> עובדי כוכבים. </a:t>
            </a:r>
            <a:r>
              <a:rPr lang="he-IL" b="1" dirty="0"/>
              <a:t>וההיא דרבי יוחנן כל שטעמו ולא ממשו אין </a:t>
            </a:r>
            <a:r>
              <a:rPr lang="he-IL" b="1" dirty="0" err="1"/>
              <a:t>לוקין</a:t>
            </a:r>
            <a:r>
              <a:rPr lang="he-IL" b="1" dirty="0"/>
              <a:t> עליו </a:t>
            </a:r>
            <a:r>
              <a:rPr lang="he-IL" b="1" dirty="0" err="1"/>
              <a:t>מיירי</a:t>
            </a:r>
            <a:r>
              <a:rPr lang="he-IL" b="1" dirty="0"/>
              <a:t> במין במינו וטעמו וממשו </a:t>
            </a:r>
            <a:r>
              <a:rPr lang="he-IL" b="1" dirty="0" err="1"/>
              <a:t>דקאמר</a:t>
            </a:r>
            <a:r>
              <a:rPr lang="he-IL" b="1" dirty="0"/>
              <a:t> </a:t>
            </a:r>
            <a:r>
              <a:rPr lang="he-IL" b="1" dirty="0" err="1"/>
              <a:t>דלוקין</a:t>
            </a:r>
            <a:r>
              <a:rPr lang="he-IL" b="1" dirty="0"/>
              <a:t> היינו כשהאיסור בעין ומכירו</a:t>
            </a:r>
            <a:r>
              <a:rPr lang="he-IL" dirty="0"/>
              <a:t>. טעמו ולא ממשו אסור מדרבנן ואין </a:t>
            </a:r>
            <a:r>
              <a:rPr lang="he-IL" dirty="0" err="1"/>
              <a:t>לוקין</a:t>
            </a:r>
            <a:r>
              <a:rPr lang="he-IL" dirty="0"/>
              <a:t> עליו </a:t>
            </a:r>
            <a:r>
              <a:rPr lang="he-IL" dirty="0" err="1"/>
              <a:t>דמדאורייתא</a:t>
            </a:r>
            <a:r>
              <a:rPr lang="he-IL" dirty="0"/>
              <a:t> </a:t>
            </a:r>
            <a:r>
              <a:rPr lang="he-IL" dirty="0" err="1"/>
              <a:t>ברובא</a:t>
            </a:r>
            <a:r>
              <a:rPr lang="he-IL" dirty="0"/>
              <a:t> בטל. </a:t>
            </a:r>
            <a:r>
              <a:rPr lang="he-IL" b="1" dirty="0"/>
              <a:t>וה"ה אם היה ממש האיסור בעין ולא נימוח רק שאין ניכר אין </a:t>
            </a:r>
            <a:r>
              <a:rPr lang="he-IL" b="1" dirty="0" err="1"/>
              <a:t>לוקין</a:t>
            </a:r>
            <a:r>
              <a:rPr lang="he-IL" b="1" dirty="0"/>
              <a:t> עליו כי הוא בטל ברוב. אלא הא </a:t>
            </a:r>
            <a:r>
              <a:rPr lang="he-IL" b="1" dirty="0" err="1"/>
              <a:t>קמ"ל</a:t>
            </a:r>
            <a:r>
              <a:rPr lang="he-IL" b="1" dirty="0"/>
              <a:t> </a:t>
            </a:r>
            <a:r>
              <a:rPr lang="he-IL" b="1" dirty="0" err="1"/>
              <a:t>דאפ"ה</a:t>
            </a:r>
            <a:r>
              <a:rPr lang="he-IL" b="1" dirty="0"/>
              <a:t> אסור מדרבנן והיינו </a:t>
            </a:r>
            <a:r>
              <a:rPr lang="he-IL" b="1" dirty="0" err="1"/>
              <a:t>דנקט</a:t>
            </a:r>
            <a:r>
              <a:rPr lang="he-IL" b="1" dirty="0"/>
              <a:t> דמין במינו </a:t>
            </a:r>
            <a:r>
              <a:rPr lang="he-IL" b="1" dirty="0" err="1"/>
              <a:t>בטעמא</a:t>
            </a:r>
            <a:r>
              <a:rPr lang="he-IL" b="1" dirty="0"/>
              <a:t> אע"ג דלא </a:t>
            </a:r>
            <a:r>
              <a:rPr lang="he-IL" b="1" dirty="0" err="1"/>
              <a:t>יהיב</a:t>
            </a:r>
            <a:r>
              <a:rPr lang="he-IL" b="1" dirty="0"/>
              <a:t> טעמא זה בזה. משום דבעי </a:t>
            </a:r>
            <a:r>
              <a:rPr lang="he-IL" b="1" dirty="0" err="1"/>
              <a:t>למימר</a:t>
            </a:r>
            <a:r>
              <a:rPr lang="he-IL" b="1" dirty="0"/>
              <a:t> טעמו ולא ממשו אסור ועד היכן הוא אסור בכדי </a:t>
            </a:r>
            <a:r>
              <a:rPr lang="he-IL" b="1" dirty="0" err="1"/>
              <a:t>דיהיב</a:t>
            </a:r>
            <a:r>
              <a:rPr lang="he-IL" b="1" dirty="0"/>
              <a:t> טעמו במין </a:t>
            </a:r>
            <a:r>
              <a:rPr lang="he-IL" b="1" dirty="0" err="1"/>
              <a:t>בשאינו</a:t>
            </a:r>
            <a:r>
              <a:rPr lang="he-IL" b="1" dirty="0"/>
              <a:t> מינו</a:t>
            </a:r>
            <a:r>
              <a:rPr lang="he-IL" dirty="0"/>
              <a:t>. </a:t>
            </a:r>
          </a:p>
        </p:txBody>
      </p:sp>
    </p:spTree>
    <p:extLst>
      <p:ext uri="{BB962C8B-B14F-4D97-AF65-F5344CB8AC3E}">
        <p14:creationId xmlns:p14="http://schemas.microsoft.com/office/powerpoint/2010/main" val="106466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228B5-80E2-4497-B7FF-F03245CB19AE}"/>
              </a:ext>
            </a:extLst>
          </p:cNvPr>
          <p:cNvSpPr>
            <a:spLocks noGrp="1"/>
          </p:cNvSpPr>
          <p:nvPr>
            <p:ph type="title"/>
          </p:nvPr>
        </p:nvSpPr>
        <p:spPr/>
        <p:txBody>
          <a:bodyPr/>
          <a:lstStyle/>
          <a:p>
            <a:pPr algn="r" rtl="1"/>
            <a:r>
              <a:rPr lang="he-IL" dirty="0"/>
              <a:t>ר' חיים- כשיש </a:t>
            </a:r>
            <a:r>
              <a:rPr lang="he-IL" b="1" dirty="0"/>
              <a:t>כמות</a:t>
            </a:r>
            <a:r>
              <a:rPr lang="he-IL" dirty="0"/>
              <a:t> חשובה של איסור, ויש </a:t>
            </a:r>
            <a:r>
              <a:rPr lang="he-IL" b="1" dirty="0"/>
              <a:t>טעם</a:t>
            </a:r>
            <a:r>
              <a:rPr lang="he-IL" dirty="0"/>
              <a:t> האיסור, התערובת נהפך לאיסור</a:t>
            </a:r>
          </a:p>
        </p:txBody>
      </p:sp>
      <p:sp>
        <p:nvSpPr>
          <p:cNvPr id="3" name="Content Placeholder 2">
            <a:extLst>
              <a:ext uri="{FF2B5EF4-FFF2-40B4-BE49-F238E27FC236}">
                <a16:creationId xmlns:a16="http://schemas.microsoft.com/office/drawing/2014/main" id="{108ECB39-DE7C-492B-9A00-C1E8DAE936EB}"/>
              </a:ext>
            </a:extLst>
          </p:cNvPr>
          <p:cNvSpPr>
            <a:spLocks noGrp="1"/>
          </p:cNvSpPr>
          <p:nvPr>
            <p:ph idx="1"/>
          </p:nvPr>
        </p:nvSpPr>
        <p:spPr/>
        <p:txBody>
          <a:bodyPr>
            <a:normAutofit fontScale="92500" lnSpcReduction="10000"/>
          </a:bodyPr>
          <a:lstStyle/>
          <a:p>
            <a:pPr marL="0" indent="0" algn="r" rtl="1">
              <a:buNone/>
            </a:pPr>
            <a:r>
              <a:rPr lang="he-IL" dirty="0" err="1"/>
              <a:t>רא"ש</a:t>
            </a:r>
            <a:r>
              <a:rPr lang="he-IL" dirty="0"/>
              <a:t> מסכת חולין פרק ז סימן לא </a:t>
            </a:r>
          </a:p>
          <a:p>
            <a:pPr marL="0" indent="0" algn="r" rtl="1">
              <a:buNone/>
            </a:pPr>
            <a:r>
              <a:rPr lang="he-IL" b="1" dirty="0"/>
              <a:t>ורבינו חיים ז"ל </a:t>
            </a:r>
            <a:r>
              <a:rPr lang="he-IL" dirty="0"/>
              <a:t>פירש </a:t>
            </a:r>
            <a:r>
              <a:rPr lang="he-IL" dirty="0" err="1"/>
              <a:t>דאיירי</a:t>
            </a:r>
            <a:r>
              <a:rPr lang="he-IL" dirty="0"/>
              <a:t> שפיר במין </a:t>
            </a:r>
            <a:r>
              <a:rPr lang="he-IL" dirty="0" err="1"/>
              <a:t>בשאינו</a:t>
            </a:r>
            <a:r>
              <a:rPr lang="he-IL" dirty="0"/>
              <a:t> מינו. </a:t>
            </a:r>
            <a:r>
              <a:rPr lang="he-IL" b="1" dirty="0"/>
              <a:t>וטעמו וממשו קרי כשיש כזית בכדי אכילת פרס דאז הוי כמו ממשו של איסור. כיון דיש כ"כ מן האיסור שבתוך אכילת פרס אוכל כזית נעשה כולו איסור. והאוכל ממנו כזית לוקה</a:t>
            </a:r>
            <a:r>
              <a:rPr lang="he-IL" dirty="0"/>
              <a:t>. </a:t>
            </a:r>
            <a:r>
              <a:rPr lang="he-IL" dirty="0" err="1"/>
              <a:t>כדחזינן</a:t>
            </a:r>
            <a:r>
              <a:rPr lang="he-IL" dirty="0"/>
              <a:t> גבי עיסת אורז </a:t>
            </a:r>
            <a:r>
              <a:rPr lang="he-IL" dirty="0" err="1"/>
              <a:t>דבכזית</a:t>
            </a:r>
            <a:r>
              <a:rPr lang="he-IL" dirty="0"/>
              <a:t> ממנו יוצא ידי חובתו אף להקל. </a:t>
            </a:r>
            <a:r>
              <a:rPr lang="he-IL" b="1" dirty="0"/>
              <a:t>וטעמו ולא ממשו היינו </a:t>
            </a:r>
            <a:r>
              <a:rPr lang="he-IL" b="1" dirty="0" err="1"/>
              <a:t>היכא</a:t>
            </a:r>
            <a:r>
              <a:rPr lang="he-IL" b="1" dirty="0"/>
              <a:t> </a:t>
            </a:r>
            <a:r>
              <a:rPr lang="he-IL" b="1" dirty="0" err="1"/>
              <a:t>דליכא</a:t>
            </a:r>
            <a:r>
              <a:rPr lang="he-IL" b="1" dirty="0"/>
              <a:t> כזית בכדי אכילת פרס ואע"פ שנתן האיסור טעם בהיתר אין </a:t>
            </a:r>
            <a:r>
              <a:rPr lang="he-IL" b="1" dirty="0" err="1"/>
              <a:t>לוקין</a:t>
            </a:r>
            <a:r>
              <a:rPr lang="he-IL" b="1" dirty="0"/>
              <a:t> עליו ואע"ג </a:t>
            </a:r>
            <a:r>
              <a:rPr lang="he-IL" b="1" dirty="0" err="1"/>
              <a:t>דטעם</a:t>
            </a:r>
            <a:r>
              <a:rPr lang="he-IL" b="1" dirty="0"/>
              <a:t> כעיקר </a:t>
            </a:r>
            <a:r>
              <a:rPr lang="he-IL" b="1" dirty="0" err="1"/>
              <a:t>ילפינן</a:t>
            </a:r>
            <a:r>
              <a:rPr lang="he-IL" b="1" dirty="0"/>
              <a:t> מקרא. מסתבר לומר דלא החמירה תורה בנתינת טעם של איסור בהיתר להופכו לאיסור כשההיתר כ"כ יותר על האיסור </a:t>
            </a:r>
            <a:r>
              <a:rPr lang="he-IL" dirty="0"/>
              <a:t>שאם היה האיסור בעין וניכר בתוך ההיתר בלא נתינת טעם לא היה לוקה עליו דהיינו ביותר מכדי אכילת פרס. ובהך </a:t>
            </a:r>
            <a:r>
              <a:rPr lang="he-IL" dirty="0" err="1"/>
              <a:t>דשמעתין</a:t>
            </a:r>
            <a:r>
              <a:rPr lang="he-IL" dirty="0"/>
              <a:t> יש לפרש טעם כעיקר טעם ממש... </a:t>
            </a:r>
            <a:r>
              <a:rPr lang="he-IL" b="1" dirty="0" err="1"/>
              <a:t>והשתא</a:t>
            </a:r>
            <a:r>
              <a:rPr lang="he-IL" b="1" dirty="0"/>
              <a:t> לפסק רבינו תם אם נשפך הרוטב ואינו ידוע אם היה בו ששים הוי </a:t>
            </a:r>
            <a:r>
              <a:rPr lang="he-IL" b="1" dirty="0" err="1"/>
              <a:t>ספיקא</a:t>
            </a:r>
            <a:r>
              <a:rPr lang="he-IL" b="1" dirty="0"/>
              <a:t> דאורייתא </a:t>
            </a:r>
            <a:r>
              <a:rPr lang="he-IL" b="1" dirty="0" err="1"/>
              <a:t>ואסרינן</a:t>
            </a:r>
            <a:r>
              <a:rPr lang="he-IL" b="1" dirty="0"/>
              <a:t> ליה. ולפסק רש"י הוי </a:t>
            </a:r>
            <a:r>
              <a:rPr lang="he-IL" b="1" dirty="0" err="1"/>
              <a:t>ספיקא</a:t>
            </a:r>
            <a:r>
              <a:rPr lang="he-IL" b="1" dirty="0"/>
              <a:t> דרבנן ושרי</a:t>
            </a:r>
            <a:r>
              <a:rPr lang="he-IL" dirty="0"/>
              <a:t>:</a:t>
            </a:r>
          </a:p>
          <a:p>
            <a:pPr marL="0" indent="0" algn="r" rtl="1">
              <a:buNone/>
            </a:pPr>
            <a:endParaRPr lang="he-IL" dirty="0"/>
          </a:p>
        </p:txBody>
      </p:sp>
    </p:spTree>
    <p:extLst>
      <p:ext uri="{BB962C8B-B14F-4D97-AF65-F5344CB8AC3E}">
        <p14:creationId xmlns:p14="http://schemas.microsoft.com/office/powerpoint/2010/main" val="3909581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035F-F99E-4B20-8401-64ECE6170DAA}"/>
              </a:ext>
            </a:extLst>
          </p:cNvPr>
          <p:cNvSpPr>
            <a:spLocks noGrp="1"/>
          </p:cNvSpPr>
          <p:nvPr>
            <p:ph type="title"/>
          </p:nvPr>
        </p:nvSpPr>
        <p:spPr/>
        <p:txBody>
          <a:bodyPr/>
          <a:lstStyle/>
          <a:p>
            <a:pPr algn="r" rtl="1"/>
            <a:r>
              <a:rPr lang="he-IL" dirty="0"/>
              <a:t>רש"י ע"ז- טעם מעכב ביטל ברוב</a:t>
            </a:r>
          </a:p>
        </p:txBody>
      </p:sp>
      <p:sp>
        <p:nvSpPr>
          <p:cNvPr id="3" name="Content Placeholder 2">
            <a:extLst>
              <a:ext uri="{FF2B5EF4-FFF2-40B4-BE49-F238E27FC236}">
                <a16:creationId xmlns:a16="http://schemas.microsoft.com/office/drawing/2014/main" id="{2C754528-E6B8-40C1-8DA1-FB98094CFE3C}"/>
              </a:ext>
            </a:extLst>
          </p:cNvPr>
          <p:cNvSpPr>
            <a:spLocks noGrp="1"/>
          </p:cNvSpPr>
          <p:nvPr>
            <p:ph idx="1"/>
          </p:nvPr>
        </p:nvSpPr>
        <p:spPr/>
        <p:txBody>
          <a:bodyPr>
            <a:normAutofit/>
          </a:bodyPr>
          <a:lstStyle/>
          <a:p>
            <a:pPr marL="0" indent="0" algn="r" rtl="1">
              <a:buNone/>
            </a:pPr>
            <a:r>
              <a:rPr lang="he-IL" dirty="0"/>
              <a:t>רש"י מסכת עבודה זרה דף </a:t>
            </a:r>
            <a:r>
              <a:rPr lang="he-IL" dirty="0" err="1"/>
              <a:t>סז</a:t>
            </a:r>
            <a:r>
              <a:rPr lang="he-IL" dirty="0"/>
              <a:t> עמוד א </a:t>
            </a:r>
          </a:p>
          <a:p>
            <a:pPr marL="0" indent="0" algn="r" rtl="1">
              <a:buNone/>
            </a:pPr>
            <a:r>
              <a:rPr lang="he-IL" dirty="0"/>
              <a:t>כל שטעמו וממשו </a:t>
            </a:r>
            <a:r>
              <a:rPr lang="he-IL" dirty="0" err="1"/>
              <a:t>לוקין</a:t>
            </a:r>
            <a:r>
              <a:rPr lang="he-IL" dirty="0"/>
              <a:t> עליו וזהו כזית בכדי אכילת פרס - ועל כגון זה נאמר שיעור כזית בכדי אכילת פרס הלכה למשה מסיני שאם יש </a:t>
            </a:r>
            <a:r>
              <a:rPr lang="he-IL" dirty="0" err="1"/>
              <a:t>בכשיעור</a:t>
            </a:r>
            <a:r>
              <a:rPr lang="he-IL" dirty="0"/>
              <a:t> פרס של תבשיל כזית מן האיסור </a:t>
            </a:r>
            <a:r>
              <a:rPr lang="he-IL" dirty="0" err="1"/>
              <a:t>לוקין</a:t>
            </a:r>
            <a:r>
              <a:rPr lang="he-IL" dirty="0"/>
              <a:t> עליו </a:t>
            </a:r>
            <a:r>
              <a:rPr lang="he-IL" b="1" dirty="0"/>
              <a:t>אע"פ שאין כזית של איסור נאכל בבת אחת כיון דאינו שוהה באכילתו משהתחיל לאוכלו עד שגמרו אלא כדי אכילת פרס מצטרפת אכילתו ולוקה </a:t>
            </a:r>
            <a:r>
              <a:rPr lang="he-IL" dirty="0"/>
              <a:t>אבל אם אין בכדי אכילת פרס של תבשיל איסור הואיל ושוהה באכילתו כזית יותר מכדי אכילת פרס הוו להו כשתי אכילות של שני ימים ואין </a:t>
            </a:r>
            <a:r>
              <a:rPr lang="he-IL" dirty="0" err="1"/>
              <a:t>לוקין</a:t>
            </a:r>
            <a:r>
              <a:rPr lang="he-IL" dirty="0"/>
              <a:t> דקים להו </a:t>
            </a:r>
            <a:r>
              <a:rPr lang="he-IL" dirty="0" err="1"/>
              <a:t>לרבנן</a:t>
            </a:r>
            <a:r>
              <a:rPr lang="he-IL" dirty="0"/>
              <a:t> </a:t>
            </a:r>
            <a:r>
              <a:rPr lang="he-IL" dirty="0" err="1"/>
              <a:t>דאכילת</a:t>
            </a:r>
            <a:r>
              <a:rPr lang="he-IL" dirty="0"/>
              <a:t> פרס הוי שיעור שהיית אכילה ופרס היא חצי ככר של עירובי </a:t>
            </a:r>
            <a:r>
              <a:rPr lang="he-IL" dirty="0" err="1"/>
              <a:t>תחומין</a:t>
            </a:r>
            <a:r>
              <a:rPr lang="he-IL" dirty="0"/>
              <a:t>...</a:t>
            </a:r>
          </a:p>
        </p:txBody>
      </p:sp>
    </p:spTree>
    <p:extLst>
      <p:ext uri="{BB962C8B-B14F-4D97-AF65-F5344CB8AC3E}">
        <p14:creationId xmlns:p14="http://schemas.microsoft.com/office/powerpoint/2010/main" val="3778216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1EBB8-900F-45B7-B9AE-7CD3A429AE35}"/>
              </a:ext>
            </a:extLst>
          </p:cNvPr>
          <p:cNvSpPr>
            <a:spLocks noGrp="1"/>
          </p:cNvSpPr>
          <p:nvPr>
            <p:ph type="title"/>
          </p:nvPr>
        </p:nvSpPr>
        <p:spPr/>
        <p:txBody>
          <a:bodyPr/>
          <a:lstStyle/>
          <a:p>
            <a:pPr algn="r" rtl="1"/>
            <a:r>
              <a:rPr lang="he-IL" dirty="0"/>
              <a:t>רמב"ם- טעם מעכב ביטל ברוב</a:t>
            </a:r>
          </a:p>
        </p:txBody>
      </p:sp>
      <p:sp>
        <p:nvSpPr>
          <p:cNvPr id="3" name="Content Placeholder 2">
            <a:extLst>
              <a:ext uri="{FF2B5EF4-FFF2-40B4-BE49-F238E27FC236}">
                <a16:creationId xmlns:a16="http://schemas.microsoft.com/office/drawing/2014/main" id="{C0ABFE1B-8045-44D7-A5AA-D65F0BBCCD6D}"/>
              </a:ext>
            </a:extLst>
          </p:cNvPr>
          <p:cNvSpPr>
            <a:spLocks noGrp="1"/>
          </p:cNvSpPr>
          <p:nvPr>
            <p:ph idx="1"/>
          </p:nvPr>
        </p:nvSpPr>
        <p:spPr/>
        <p:txBody>
          <a:bodyPr>
            <a:normAutofit fontScale="92500" lnSpcReduction="10000"/>
          </a:bodyPr>
          <a:lstStyle/>
          <a:p>
            <a:pPr marL="0" indent="0" algn="r" rtl="1">
              <a:buNone/>
            </a:pPr>
            <a:r>
              <a:rPr lang="he-IL" dirty="0"/>
              <a:t>רמב"ם הלכות מאכלות אסורות פרק טו </a:t>
            </a:r>
          </a:p>
          <a:p>
            <a:pPr marL="0" indent="0" algn="r" rtl="1">
              <a:buNone/>
            </a:pPr>
            <a:r>
              <a:rPr lang="he-IL" dirty="0"/>
              <a:t>הלכה א- דבר אסור שנתערב בדבר מותר מין </a:t>
            </a:r>
            <a:r>
              <a:rPr lang="he-IL" dirty="0" err="1"/>
              <a:t>בשאינו</a:t>
            </a:r>
            <a:r>
              <a:rPr lang="he-IL" dirty="0"/>
              <a:t> מינו בנותן א טעם, ומין במינו שאי אפשר לעמוד על טעמו יבטל ברוב. </a:t>
            </a:r>
          </a:p>
          <a:p>
            <a:pPr marL="0" indent="0" algn="r" rtl="1">
              <a:buNone/>
            </a:pPr>
            <a:r>
              <a:rPr lang="he-IL" dirty="0"/>
              <a:t>הלכה ב- כיצד חלב הכליות שנפל לתוך </a:t>
            </a:r>
            <a:r>
              <a:rPr lang="he-IL" dirty="0" err="1"/>
              <a:t>הגריסין</a:t>
            </a:r>
            <a:r>
              <a:rPr lang="he-IL" dirty="0"/>
              <a:t> </a:t>
            </a:r>
            <a:r>
              <a:rPr lang="he-IL" dirty="0" err="1"/>
              <a:t>ונמוח</a:t>
            </a:r>
            <a:r>
              <a:rPr lang="he-IL" dirty="0"/>
              <a:t> </a:t>
            </a:r>
            <a:r>
              <a:rPr lang="he-IL" dirty="0" err="1"/>
              <a:t>הכל</a:t>
            </a:r>
            <a:r>
              <a:rPr lang="he-IL" dirty="0"/>
              <a:t>, </a:t>
            </a:r>
            <a:r>
              <a:rPr lang="he-IL" dirty="0" err="1"/>
              <a:t>טועמין</a:t>
            </a:r>
            <a:r>
              <a:rPr lang="he-IL" dirty="0"/>
              <a:t> את </a:t>
            </a:r>
            <a:r>
              <a:rPr lang="he-IL" dirty="0" err="1"/>
              <a:t>הגריסין</a:t>
            </a:r>
            <a:r>
              <a:rPr lang="he-IL" dirty="0"/>
              <a:t> אם לא נמצא בהן טעם חלב הרי אלו </a:t>
            </a:r>
            <a:r>
              <a:rPr lang="he-IL" dirty="0" err="1"/>
              <a:t>מותרין</a:t>
            </a:r>
            <a:r>
              <a:rPr lang="he-IL" dirty="0"/>
              <a:t>, </a:t>
            </a:r>
            <a:r>
              <a:rPr lang="he-IL" b="1" dirty="0"/>
              <a:t>ואם נמצא בהם טעם חלב והיה בהן ממשו הרי אלו </a:t>
            </a:r>
            <a:r>
              <a:rPr lang="he-IL" b="1" dirty="0" err="1"/>
              <a:t>אסורין</a:t>
            </a:r>
            <a:r>
              <a:rPr lang="he-IL" b="1" dirty="0"/>
              <a:t> מן התורה, נמצא בהן טעמו ולא היה בהן ממשו הרי אלו </a:t>
            </a:r>
            <a:r>
              <a:rPr lang="he-IL" b="1" dirty="0" err="1"/>
              <a:t>אסורין</a:t>
            </a:r>
            <a:r>
              <a:rPr lang="he-IL" b="1" dirty="0"/>
              <a:t> מדברי סופרים</a:t>
            </a:r>
            <a:r>
              <a:rPr lang="he-IL" dirty="0"/>
              <a:t>. </a:t>
            </a:r>
          </a:p>
          <a:p>
            <a:pPr marL="0" indent="0" algn="r" rtl="1">
              <a:buNone/>
            </a:pPr>
            <a:r>
              <a:rPr lang="he-IL" dirty="0"/>
              <a:t>הלכה ג- </a:t>
            </a:r>
            <a:r>
              <a:rPr lang="he-IL" b="1" dirty="0"/>
              <a:t>כיצד הוא ממשו כגון שהיה מן החלב כזית בכל שלש ביצים מן התערובת, אם אכל מן </a:t>
            </a:r>
            <a:r>
              <a:rPr lang="he-IL" b="1" dirty="0" err="1"/>
              <a:t>הגריסין</a:t>
            </a:r>
            <a:r>
              <a:rPr lang="he-IL" b="1" dirty="0"/>
              <a:t> האלו ב כשלש ביצים הואיל ויש בהן כזית מן החלב לוקה שהרי טעם האיסור וממשו קיים</a:t>
            </a:r>
            <a:r>
              <a:rPr lang="he-IL" dirty="0"/>
              <a:t>, אבל פחות משלש ביצים מכין אותו מכת מרדות מדבריהם, וכן אם לא היה בתערובת כזית בכל שלש ביצים אע"פ שיש בהן טעם חלב ואכל כל הקדירה אינו לוקה אלא מכת מרדות. </a:t>
            </a:r>
          </a:p>
          <a:p>
            <a:pPr marL="0" indent="0" algn="r" rtl="1">
              <a:buNone/>
            </a:pPr>
            <a:endParaRPr lang="he-IL" dirty="0"/>
          </a:p>
          <a:p>
            <a:pPr marL="0" indent="0" algn="r" rtl="1">
              <a:buNone/>
            </a:pPr>
            <a:endParaRPr lang="he-IL" dirty="0"/>
          </a:p>
        </p:txBody>
      </p:sp>
    </p:spTree>
    <p:extLst>
      <p:ext uri="{BB962C8B-B14F-4D97-AF65-F5344CB8AC3E}">
        <p14:creationId xmlns:p14="http://schemas.microsoft.com/office/powerpoint/2010/main" val="3419926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CCCDD-60A9-4D67-BFA8-6B6F4CD012B7}"/>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2C03BC3F-B05A-45E2-92F8-AB9090FCEA33}"/>
              </a:ext>
            </a:extLst>
          </p:cNvPr>
          <p:cNvGraphicFramePr>
            <a:graphicFrameLocks noGrp="1"/>
          </p:cNvGraphicFramePr>
          <p:nvPr>
            <p:ph idx="1"/>
            <p:extLst>
              <p:ext uri="{D42A27DB-BD31-4B8C-83A1-F6EECF244321}">
                <p14:modId xmlns:p14="http://schemas.microsoft.com/office/powerpoint/2010/main" val="329650082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0853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CCCDD-60A9-4D67-BFA8-6B6F4CD012B7}"/>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2C03BC3F-B05A-45E2-92F8-AB9090FCEA33}"/>
              </a:ext>
            </a:extLst>
          </p:cNvPr>
          <p:cNvGraphicFramePr>
            <a:graphicFrameLocks noGrp="1"/>
          </p:cNvGraphicFramePr>
          <p:nvPr>
            <p:ph idx="1"/>
            <p:extLst>
              <p:ext uri="{D42A27DB-BD31-4B8C-83A1-F6EECF244321}">
                <p14:modId xmlns:p14="http://schemas.microsoft.com/office/powerpoint/2010/main" val="38097789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2323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5DDD3-EA67-4014-BD05-98B78DACCB4C}"/>
              </a:ext>
            </a:extLst>
          </p:cNvPr>
          <p:cNvSpPr>
            <a:spLocks noGrp="1"/>
          </p:cNvSpPr>
          <p:nvPr>
            <p:ph type="title"/>
          </p:nvPr>
        </p:nvSpPr>
        <p:spPr/>
        <p:txBody>
          <a:bodyPr/>
          <a:lstStyle/>
          <a:p>
            <a:pPr algn="r" rtl="1"/>
            <a:r>
              <a:rPr lang="he-IL" dirty="0" err="1"/>
              <a:t>שו"ע</a:t>
            </a:r>
            <a:r>
              <a:rPr lang="he-IL" dirty="0"/>
              <a:t> להלכה- ספק טעם </a:t>
            </a:r>
            <a:r>
              <a:rPr lang="he-IL" dirty="0" err="1"/>
              <a:t>לחומרא</a:t>
            </a:r>
            <a:endParaRPr lang="he-IL" dirty="0"/>
          </a:p>
        </p:txBody>
      </p:sp>
      <p:sp>
        <p:nvSpPr>
          <p:cNvPr id="3" name="Content Placeholder 2">
            <a:extLst>
              <a:ext uri="{FF2B5EF4-FFF2-40B4-BE49-F238E27FC236}">
                <a16:creationId xmlns:a16="http://schemas.microsoft.com/office/drawing/2014/main" id="{9D4A9E45-CAC7-491F-A509-09112AC536EC}"/>
              </a:ext>
            </a:extLst>
          </p:cNvPr>
          <p:cNvSpPr>
            <a:spLocks noGrp="1"/>
          </p:cNvSpPr>
          <p:nvPr>
            <p:ph idx="1"/>
          </p:nvPr>
        </p:nvSpPr>
        <p:spPr/>
        <p:txBody>
          <a:bodyPr>
            <a:normAutofit/>
          </a:bodyPr>
          <a:lstStyle/>
          <a:p>
            <a:pPr marL="0" indent="0" algn="r" rtl="1">
              <a:buNone/>
            </a:pPr>
            <a:r>
              <a:rPr lang="he-IL" dirty="0"/>
              <a:t>שולחן ערוך יורה דעה הלכות תערובות סימן צח סעיף ב </a:t>
            </a:r>
          </a:p>
          <a:p>
            <a:pPr marL="0" indent="0" algn="r" rtl="1">
              <a:buNone/>
            </a:pPr>
            <a:r>
              <a:rPr lang="he-IL" dirty="0"/>
              <a:t> אם נתערב </a:t>
            </a:r>
            <a:r>
              <a:rPr lang="he-IL" b="1" dirty="0"/>
              <a:t>מין במינו ונשפך, </a:t>
            </a:r>
            <a:r>
              <a:rPr lang="he-IL" b="1" dirty="0" err="1"/>
              <a:t>בענין</a:t>
            </a:r>
            <a:r>
              <a:rPr lang="he-IL" b="1" dirty="0"/>
              <a:t> שאין </a:t>
            </a:r>
            <a:r>
              <a:rPr lang="he-IL" b="1" dirty="0" err="1"/>
              <a:t>יכולין</a:t>
            </a:r>
            <a:r>
              <a:rPr lang="he-IL" b="1" dirty="0"/>
              <a:t> לעמוד עליו לשערו, אם נודע שהיה רובו היתר, מותר</a:t>
            </a:r>
            <a:r>
              <a:rPr lang="he-IL" dirty="0"/>
              <a:t>. ואם לא נודע שהיה רובו היתר, אסור. </a:t>
            </a:r>
            <a:r>
              <a:rPr lang="he-IL" sz="2000" dirty="0"/>
              <a:t>הגה: </a:t>
            </a:r>
            <a:r>
              <a:rPr lang="he-IL" sz="2000" dirty="0" err="1"/>
              <a:t>ולענין</a:t>
            </a:r>
            <a:r>
              <a:rPr lang="he-IL" sz="2000" dirty="0"/>
              <a:t> מין במינו </a:t>
            </a:r>
            <a:r>
              <a:rPr lang="he-IL" sz="2000" dirty="0" err="1"/>
              <a:t>אזלינן</a:t>
            </a:r>
            <a:r>
              <a:rPr lang="he-IL" sz="2000" dirty="0"/>
              <a:t> בתר שמא, אם הוא </a:t>
            </a:r>
            <a:r>
              <a:rPr lang="he-IL" sz="2000" dirty="0" err="1"/>
              <a:t>שוה</a:t>
            </a:r>
            <a:r>
              <a:rPr lang="he-IL" sz="2000" dirty="0"/>
              <a:t> הוי מין במינו. אבל לא </a:t>
            </a:r>
            <a:r>
              <a:rPr lang="he-IL" sz="2000" dirty="0" err="1"/>
              <a:t>אזלינן</a:t>
            </a:r>
            <a:r>
              <a:rPr lang="he-IL" sz="2000" dirty="0"/>
              <a:t> בתר טעמא אם הוא </a:t>
            </a:r>
            <a:r>
              <a:rPr lang="he-IL" sz="2000" dirty="0" err="1"/>
              <a:t>שוה</a:t>
            </a:r>
            <a:r>
              <a:rPr lang="he-IL" sz="2000" dirty="0"/>
              <a:t> או לא (ב"י בשם האגור וכן הוא בהגהות ש"ד סי' ל"ט)</a:t>
            </a:r>
            <a:r>
              <a:rPr lang="he-IL" dirty="0"/>
              <a:t>. </a:t>
            </a:r>
            <a:r>
              <a:rPr lang="he-IL" b="1" dirty="0"/>
              <a:t>אבל אם נתערב </a:t>
            </a:r>
            <a:r>
              <a:rPr lang="he-IL" b="1" dirty="0" err="1"/>
              <a:t>בשאינו</a:t>
            </a:r>
            <a:r>
              <a:rPr lang="he-IL" b="1" dirty="0"/>
              <a:t> מינו ונשפך </a:t>
            </a:r>
            <a:r>
              <a:rPr lang="he-IL" b="1" dirty="0" err="1"/>
              <a:t>בענין</a:t>
            </a:r>
            <a:r>
              <a:rPr lang="he-IL" b="1" dirty="0"/>
              <a:t> שאין </a:t>
            </a:r>
            <a:r>
              <a:rPr lang="he-IL" b="1" dirty="0" err="1"/>
              <a:t>יכולין</a:t>
            </a:r>
            <a:r>
              <a:rPr lang="he-IL" b="1" dirty="0"/>
              <a:t> לעמוד עליו לשערו, אפי' נודע שהיה רובו היתר, אסור</a:t>
            </a:r>
            <a:r>
              <a:rPr lang="he-IL" dirty="0"/>
              <a:t>. ואם נתערב במינו </a:t>
            </a:r>
            <a:r>
              <a:rPr lang="he-IL" dirty="0" err="1"/>
              <a:t>ובשאינו</a:t>
            </a:r>
            <a:r>
              <a:rPr lang="he-IL" dirty="0"/>
              <a:t> מינו ונשפך </a:t>
            </a:r>
            <a:r>
              <a:rPr lang="he-IL" dirty="0" err="1"/>
              <a:t>בענין</a:t>
            </a:r>
            <a:r>
              <a:rPr lang="he-IL" dirty="0"/>
              <a:t> שאין </a:t>
            </a:r>
            <a:r>
              <a:rPr lang="he-IL" dirty="0" err="1"/>
              <a:t>יכולין</a:t>
            </a:r>
            <a:r>
              <a:rPr lang="he-IL" dirty="0"/>
              <a:t> לעמוד עליו לשערו, ונודע שהיה רובו היתר ממינו, </a:t>
            </a:r>
            <a:r>
              <a:rPr lang="he-IL" dirty="0" err="1"/>
              <a:t>רואין</a:t>
            </a:r>
            <a:r>
              <a:rPr lang="he-IL" dirty="0"/>
              <a:t> את שאינו מינו כאלו אינו, והשאר, מינו רבה עליו ומבטלו.</a:t>
            </a:r>
            <a:endParaRPr lang="he-IL" i="1" dirty="0"/>
          </a:p>
        </p:txBody>
      </p:sp>
    </p:spTree>
    <p:extLst>
      <p:ext uri="{BB962C8B-B14F-4D97-AF65-F5344CB8AC3E}">
        <p14:creationId xmlns:p14="http://schemas.microsoft.com/office/powerpoint/2010/main" val="149350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6A485-9F88-4279-9446-FE62740F9916}"/>
              </a:ext>
            </a:extLst>
          </p:cNvPr>
          <p:cNvSpPr>
            <a:spLocks noGrp="1"/>
          </p:cNvSpPr>
          <p:nvPr>
            <p:ph type="title"/>
          </p:nvPr>
        </p:nvSpPr>
        <p:spPr/>
        <p:txBody>
          <a:bodyPr/>
          <a:lstStyle/>
          <a:p>
            <a:r>
              <a:rPr lang="en-US" dirty="0"/>
              <a:t>Types of Mixture</a:t>
            </a:r>
            <a:endParaRPr lang="he-IL" dirty="0"/>
          </a:p>
        </p:txBody>
      </p:sp>
      <p:graphicFrame>
        <p:nvGraphicFramePr>
          <p:cNvPr id="4" name="Content Placeholder 3">
            <a:extLst>
              <a:ext uri="{FF2B5EF4-FFF2-40B4-BE49-F238E27FC236}">
                <a16:creationId xmlns:a16="http://schemas.microsoft.com/office/drawing/2014/main" id="{B3415B96-079E-42AF-960A-6C63E2F09750}"/>
              </a:ext>
            </a:extLst>
          </p:cNvPr>
          <p:cNvGraphicFramePr>
            <a:graphicFrameLocks noGrp="1"/>
          </p:cNvGraphicFramePr>
          <p:nvPr>
            <p:ph idx="1"/>
            <p:extLst>
              <p:ext uri="{D42A27DB-BD31-4B8C-83A1-F6EECF244321}">
                <p14:modId xmlns:p14="http://schemas.microsoft.com/office/powerpoint/2010/main" val="24154536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349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08E76-798C-4A9D-856C-56E92E1C9291}"/>
              </a:ext>
            </a:extLst>
          </p:cNvPr>
          <p:cNvSpPr>
            <a:spLocks noGrp="1"/>
          </p:cNvSpPr>
          <p:nvPr>
            <p:ph type="title"/>
          </p:nvPr>
        </p:nvSpPr>
        <p:spPr/>
        <p:txBody>
          <a:bodyPr/>
          <a:lstStyle/>
          <a:p>
            <a:pPr algn="r" rtl="1"/>
            <a:r>
              <a:rPr lang="he-IL" dirty="0"/>
              <a:t>לח בלח- </a:t>
            </a:r>
            <a:r>
              <a:rPr lang="en-US" dirty="0"/>
              <a:t>Wet Mixture</a:t>
            </a:r>
            <a:endParaRPr lang="he-IL" dirty="0"/>
          </a:p>
        </p:txBody>
      </p:sp>
      <p:graphicFrame>
        <p:nvGraphicFramePr>
          <p:cNvPr id="4" name="Content Placeholder 3">
            <a:extLst>
              <a:ext uri="{FF2B5EF4-FFF2-40B4-BE49-F238E27FC236}">
                <a16:creationId xmlns:a16="http://schemas.microsoft.com/office/drawing/2014/main" id="{937000BA-A37C-475E-B073-FEFAE1ABEDDA}"/>
              </a:ext>
            </a:extLst>
          </p:cNvPr>
          <p:cNvGraphicFramePr>
            <a:graphicFrameLocks noGrp="1"/>
          </p:cNvGraphicFramePr>
          <p:nvPr>
            <p:ph idx="1"/>
            <p:extLst>
              <p:ext uri="{D42A27DB-BD31-4B8C-83A1-F6EECF244321}">
                <p14:modId xmlns:p14="http://schemas.microsoft.com/office/powerpoint/2010/main" val="199424033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547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D6A7E-FEFD-4127-9BE7-9E36D83710B6}"/>
              </a:ext>
            </a:extLst>
          </p:cNvPr>
          <p:cNvSpPr>
            <a:spLocks noGrp="1"/>
          </p:cNvSpPr>
          <p:nvPr>
            <p:ph type="title"/>
          </p:nvPr>
        </p:nvSpPr>
        <p:spPr/>
        <p:txBody>
          <a:bodyPr/>
          <a:lstStyle/>
          <a:p>
            <a:pPr algn="r" rtl="1"/>
            <a:r>
              <a:rPr lang="he-IL" dirty="0"/>
              <a:t>יבש ביבש- </a:t>
            </a:r>
            <a:r>
              <a:rPr lang="en-US" dirty="0"/>
              <a:t>Dry Mixture</a:t>
            </a:r>
            <a:endParaRPr lang="he-IL" dirty="0"/>
          </a:p>
        </p:txBody>
      </p:sp>
      <p:graphicFrame>
        <p:nvGraphicFramePr>
          <p:cNvPr id="4" name="Content Placeholder 3">
            <a:extLst>
              <a:ext uri="{FF2B5EF4-FFF2-40B4-BE49-F238E27FC236}">
                <a16:creationId xmlns:a16="http://schemas.microsoft.com/office/drawing/2014/main" id="{62E464A1-5B4F-44CF-934E-FEB7B19C1830}"/>
              </a:ext>
            </a:extLst>
          </p:cNvPr>
          <p:cNvGraphicFramePr>
            <a:graphicFrameLocks noGrp="1"/>
          </p:cNvGraphicFramePr>
          <p:nvPr>
            <p:ph idx="1"/>
            <p:extLst>
              <p:ext uri="{D42A27DB-BD31-4B8C-83A1-F6EECF244321}">
                <p14:modId xmlns:p14="http://schemas.microsoft.com/office/powerpoint/2010/main" val="758838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4603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DDE0-1B76-49FB-8228-4C49E5144FC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CC9AEFD-D5ED-4812-B18E-B7EE0B26320A}"/>
              </a:ext>
            </a:extLst>
          </p:cNvPr>
          <p:cNvSpPr>
            <a:spLocks noGrp="1"/>
          </p:cNvSpPr>
          <p:nvPr>
            <p:ph idx="1"/>
          </p:nvPr>
        </p:nvSpPr>
        <p:spPr/>
        <p:txBody>
          <a:bodyPr/>
          <a:lstStyle/>
          <a:p>
            <a:r>
              <a:rPr lang="en-US" dirty="0"/>
              <a:t>With a wet mixture you have only one object, who’s identity you must determine. </a:t>
            </a:r>
          </a:p>
          <a:p>
            <a:pPr lvl="1"/>
            <a:r>
              <a:rPr lang="en-US" dirty="0"/>
              <a:t>Potentially better because we might conclude that no </a:t>
            </a:r>
            <a:r>
              <a:rPr lang="he-IL" dirty="0"/>
              <a:t>איסור</a:t>
            </a:r>
            <a:r>
              <a:rPr lang="en-US" dirty="0"/>
              <a:t> is considered present anymore. </a:t>
            </a:r>
          </a:p>
          <a:p>
            <a:pPr lvl="1"/>
            <a:r>
              <a:rPr lang="en-US" dirty="0"/>
              <a:t>Potentially more difficult, because the new entity might be considered in its entirety to be </a:t>
            </a:r>
            <a:r>
              <a:rPr lang="he-IL" dirty="0"/>
              <a:t>אסור</a:t>
            </a:r>
            <a:r>
              <a:rPr lang="en-US" dirty="0"/>
              <a:t>. </a:t>
            </a:r>
          </a:p>
          <a:p>
            <a:r>
              <a:rPr lang="en-US" dirty="0"/>
              <a:t>With a dry mixture you have many objects, within which we don’t know which are </a:t>
            </a:r>
            <a:r>
              <a:rPr lang="he-IL" dirty="0"/>
              <a:t>אסור או מותר</a:t>
            </a:r>
            <a:r>
              <a:rPr lang="en-US" dirty="0"/>
              <a:t>. </a:t>
            </a:r>
          </a:p>
          <a:p>
            <a:pPr lvl="1"/>
            <a:r>
              <a:rPr lang="en-US" dirty="0"/>
              <a:t>Potentially worse, because there are definitely pieces that are </a:t>
            </a:r>
            <a:r>
              <a:rPr lang="he-IL" dirty="0"/>
              <a:t>אסור</a:t>
            </a:r>
            <a:r>
              <a:rPr lang="en-US" dirty="0"/>
              <a:t> present. </a:t>
            </a:r>
          </a:p>
          <a:p>
            <a:pPr lvl="1"/>
            <a:r>
              <a:rPr lang="en-US" dirty="0"/>
              <a:t>Potentially better, because there is also a preponderance of pieces which are definitely </a:t>
            </a:r>
            <a:r>
              <a:rPr lang="he-IL" dirty="0"/>
              <a:t>היתר</a:t>
            </a:r>
            <a:r>
              <a:rPr lang="en-US" dirty="0"/>
              <a:t>. </a:t>
            </a:r>
            <a:endParaRPr lang="he-IL" dirty="0"/>
          </a:p>
        </p:txBody>
      </p:sp>
    </p:spTree>
    <p:extLst>
      <p:ext uri="{BB962C8B-B14F-4D97-AF65-F5344CB8AC3E}">
        <p14:creationId xmlns:p14="http://schemas.microsoft.com/office/powerpoint/2010/main" val="3539246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7B20-3A55-45CD-9372-487970F2C77A}"/>
              </a:ext>
            </a:extLst>
          </p:cNvPr>
          <p:cNvSpPr>
            <a:spLocks noGrp="1"/>
          </p:cNvSpPr>
          <p:nvPr>
            <p:ph type="title"/>
          </p:nvPr>
        </p:nvSpPr>
        <p:spPr/>
        <p:txBody>
          <a:bodyPr/>
          <a:lstStyle/>
          <a:p>
            <a:pPr algn="r" rtl="1"/>
            <a:r>
              <a:rPr lang="he-IL" dirty="0"/>
              <a:t>מין במינו, ומין </a:t>
            </a:r>
            <a:r>
              <a:rPr lang="he-IL" dirty="0" err="1"/>
              <a:t>בשאינו</a:t>
            </a:r>
            <a:r>
              <a:rPr lang="he-IL" dirty="0"/>
              <a:t> מינו</a:t>
            </a:r>
          </a:p>
        </p:txBody>
      </p:sp>
      <p:sp>
        <p:nvSpPr>
          <p:cNvPr id="3" name="Content Placeholder 2">
            <a:extLst>
              <a:ext uri="{FF2B5EF4-FFF2-40B4-BE49-F238E27FC236}">
                <a16:creationId xmlns:a16="http://schemas.microsoft.com/office/drawing/2014/main" id="{84F223A2-105D-4927-AF37-85E843C92404}"/>
              </a:ext>
            </a:extLst>
          </p:cNvPr>
          <p:cNvSpPr>
            <a:spLocks noGrp="1"/>
          </p:cNvSpPr>
          <p:nvPr>
            <p:ph idx="1"/>
          </p:nvPr>
        </p:nvSpPr>
        <p:spPr/>
        <p:txBody>
          <a:bodyPr/>
          <a:lstStyle/>
          <a:p>
            <a:r>
              <a:rPr lang="en-US" dirty="0"/>
              <a:t>Items of different types or flavors</a:t>
            </a:r>
          </a:p>
          <a:p>
            <a:pPr lvl="1"/>
            <a:r>
              <a:rPr lang="en-US" dirty="0"/>
              <a:t>Because they’re different, perhaps the </a:t>
            </a:r>
            <a:r>
              <a:rPr lang="he-IL" dirty="0"/>
              <a:t>איסור</a:t>
            </a:r>
            <a:r>
              <a:rPr lang="en-US" dirty="0"/>
              <a:t> is still noticeable and therefore remains legally intact. </a:t>
            </a:r>
          </a:p>
          <a:p>
            <a:pPr lvl="1"/>
            <a:r>
              <a:rPr lang="en-US" dirty="0"/>
              <a:t>Because they’re different, we can determine that the mixture tastes or is identifiable only as </a:t>
            </a:r>
            <a:r>
              <a:rPr lang="he-IL" dirty="0"/>
              <a:t>היתר</a:t>
            </a:r>
            <a:r>
              <a:rPr lang="en-US" dirty="0"/>
              <a:t>, and the </a:t>
            </a:r>
            <a:r>
              <a:rPr lang="he-IL" dirty="0"/>
              <a:t>איסור</a:t>
            </a:r>
            <a:r>
              <a:rPr lang="en-US" dirty="0"/>
              <a:t> then becomes irrelevant. </a:t>
            </a:r>
          </a:p>
          <a:p>
            <a:r>
              <a:rPr lang="en-US" dirty="0"/>
              <a:t>Items of the same type or taste: </a:t>
            </a:r>
          </a:p>
          <a:p>
            <a:pPr lvl="1"/>
            <a:r>
              <a:rPr lang="en-US" dirty="0"/>
              <a:t>Because they’re the same, perhaps they are always considered one entity, and the majority will determine it’s status. </a:t>
            </a:r>
          </a:p>
          <a:p>
            <a:pPr lvl="1"/>
            <a:r>
              <a:rPr lang="en-US" dirty="0"/>
              <a:t>Because they’re the same, there is no metric by which to determine that one part is more dominant than the other in a meaningful way. </a:t>
            </a:r>
            <a:endParaRPr lang="he-IL" dirty="0"/>
          </a:p>
        </p:txBody>
      </p:sp>
    </p:spTree>
    <p:extLst>
      <p:ext uri="{BB962C8B-B14F-4D97-AF65-F5344CB8AC3E}">
        <p14:creationId xmlns:p14="http://schemas.microsoft.com/office/powerpoint/2010/main" val="96835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5875-7792-4B9C-8D28-F2EFA2339825}"/>
              </a:ext>
            </a:extLst>
          </p:cNvPr>
          <p:cNvSpPr>
            <a:spLocks noGrp="1"/>
          </p:cNvSpPr>
          <p:nvPr>
            <p:ph type="ctrTitle"/>
          </p:nvPr>
        </p:nvSpPr>
        <p:spPr/>
        <p:txBody>
          <a:bodyPr/>
          <a:lstStyle/>
          <a:p>
            <a:r>
              <a:rPr lang="he-IL" dirty="0"/>
              <a:t>טעם כעיקר</a:t>
            </a:r>
          </a:p>
        </p:txBody>
      </p:sp>
      <p:sp>
        <p:nvSpPr>
          <p:cNvPr id="3" name="Subtitle 2">
            <a:extLst>
              <a:ext uri="{FF2B5EF4-FFF2-40B4-BE49-F238E27FC236}">
                <a16:creationId xmlns:a16="http://schemas.microsoft.com/office/drawing/2014/main" id="{D90F2677-19CA-402E-953F-0926187F1F4A}"/>
              </a:ext>
            </a:extLst>
          </p:cNvPr>
          <p:cNvSpPr>
            <a:spLocks noGrp="1"/>
          </p:cNvSpPr>
          <p:nvPr>
            <p:ph type="subTitle" idx="1"/>
          </p:nvPr>
        </p:nvSpPr>
        <p:spPr/>
        <p:txBody>
          <a:bodyPr/>
          <a:lstStyle/>
          <a:p>
            <a:r>
              <a:rPr lang="he-IL" dirty="0"/>
              <a:t>לח בלח, מין </a:t>
            </a:r>
            <a:r>
              <a:rPr lang="he-IL" dirty="0" err="1"/>
              <a:t>בשאינו</a:t>
            </a:r>
            <a:r>
              <a:rPr lang="he-IL" dirty="0"/>
              <a:t> מינו</a:t>
            </a:r>
          </a:p>
        </p:txBody>
      </p:sp>
    </p:spTree>
    <p:extLst>
      <p:ext uri="{BB962C8B-B14F-4D97-AF65-F5344CB8AC3E}">
        <p14:creationId xmlns:p14="http://schemas.microsoft.com/office/powerpoint/2010/main" val="144282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61554-3835-43F5-B65A-B64CC922C7E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9376F78-90BE-4204-88A9-7F3A596AB71E}"/>
              </a:ext>
            </a:extLst>
          </p:cNvPr>
          <p:cNvSpPr>
            <a:spLocks noGrp="1"/>
          </p:cNvSpPr>
          <p:nvPr>
            <p:ph idx="1"/>
          </p:nvPr>
        </p:nvSpPr>
        <p:spPr/>
        <p:txBody>
          <a:bodyPr>
            <a:normAutofit fontScale="92500" lnSpcReduction="20000"/>
          </a:bodyPr>
          <a:lstStyle/>
          <a:p>
            <a:pPr marL="0" indent="0" algn="r" rtl="1">
              <a:buNone/>
            </a:pPr>
            <a:r>
              <a:rPr lang="he-IL" dirty="0"/>
              <a:t>במדבר פרק ו פסוק ג – הלכות נזיר</a:t>
            </a:r>
          </a:p>
          <a:p>
            <a:pPr marL="0" indent="0" algn="r" rtl="1">
              <a:buNone/>
            </a:pPr>
            <a:r>
              <a:rPr lang="he-IL" dirty="0"/>
              <a:t>מִיַּיִן וְשֵׁכָר </a:t>
            </a:r>
            <a:r>
              <a:rPr lang="he-IL" dirty="0" err="1"/>
              <a:t>יַזִּיר</a:t>
            </a:r>
            <a:r>
              <a:rPr lang="he-IL" dirty="0"/>
              <a:t> חֹמֶץ יַיִן וְחֹמֶץ שֵׁכָר לֹא יִשְׁתֶּה וְכָל מִשְׁרַת עֲנָבִים לֹא יִשְׁתֶּה וַעֲנָבִים לַחִים וִיבֵשִׁים לֹא יֹאכֵל: </a:t>
            </a:r>
          </a:p>
          <a:p>
            <a:pPr marL="0" indent="0" algn="r" rtl="1">
              <a:buNone/>
            </a:pPr>
            <a:endParaRPr lang="he-IL" dirty="0"/>
          </a:p>
          <a:p>
            <a:pPr marL="0" indent="0" algn="r" rtl="1">
              <a:buNone/>
            </a:pPr>
            <a:r>
              <a:rPr lang="he-IL" dirty="0"/>
              <a:t>במדבר פרק לא – אחרי מלחמת מדין</a:t>
            </a:r>
          </a:p>
          <a:p>
            <a:pPr marL="0" indent="0" algn="r" rtl="1">
              <a:buNone/>
            </a:pPr>
            <a:r>
              <a:rPr lang="he-IL" dirty="0"/>
              <a:t>(</a:t>
            </a:r>
            <a:r>
              <a:rPr lang="he-IL" dirty="0" err="1"/>
              <a:t>כא</a:t>
            </a:r>
            <a:r>
              <a:rPr lang="he-IL" dirty="0"/>
              <a:t>) וַיֹּאמֶר אֶלְעָזָר הַכֹּהֵן אֶל אַנְשֵׁי הַצָּבָא הַבָּאִים לַמִּלְחָמָה זֹאת </a:t>
            </a:r>
            <a:r>
              <a:rPr lang="he-IL" dirty="0" err="1"/>
              <a:t>חֻקַּת</a:t>
            </a:r>
            <a:r>
              <a:rPr lang="he-IL" dirty="0"/>
              <a:t> הַתּוֹרָה אֲשֶׁר </a:t>
            </a:r>
            <a:r>
              <a:rPr lang="he-IL" dirty="0" err="1"/>
              <a:t>צִוָּה</a:t>
            </a:r>
            <a:r>
              <a:rPr lang="he-IL" dirty="0"/>
              <a:t> </a:t>
            </a:r>
            <a:r>
              <a:rPr lang="he-IL" dirty="0" err="1"/>
              <a:t>יְקֹוָק</a:t>
            </a:r>
            <a:r>
              <a:rPr lang="he-IL" dirty="0"/>
              <a:t> אֶת מֹשֶׁה:</a:t>
            </a:r>
          </a:p>
          <a:p>
            <a:pPr marL="0" indent="0" algn="r" rtl="1">
              <a:buNone/>
            </a:pPr>
            <a:r>
              <a:rPr lang="he-IL" dirty="0"/>
              <a:t>(</a:t>
            </a:r>
            <a:r>
              <a:rPr lang="he-IL" dirty="0" err="1"/>
              <a:t>כב</a:t>
            </a:r>
            <a:r>
              <a:rPr lang="he-IL" dirty="0"/>
              <a:t>) אַךְ אֶת הַזָּהָב וְאֶת הַכָּסֶף אֶת </a:t>
            </a:r>
            <a:r>
              <a:rPr lang="he-IL" dirty="0" err="1"/>
              <a:t>הַנְּחֹשֶׁת</a:t>
            </a:r>
            <a:r>
              <a:rPr lang="he-IL" dirty="0"/>
              <a:t> אֶת הַבַּרְזֶל אֶת הַבְּדִיל וְאֶת </a:t>
            </a:r>
            <a:r>
              <a:rPr lang="he-IL" dirty="0" err="1"/>
              <a:t>הָעֹפָרֶת</a:t>
            </a:r>
            <a:r>
              <a:rPr lang="he-IL" dirty="0"/>
              <a:t>:</a:t>
            </a:r>
          </a:p>
          <a:p>
            <a:pPr marL="0" indent="0" algn="r" rtl="1">
              <a:buNone/>
            </a:pPr>
            <a:r>
              <a:rPr lang="he-IL" dirty="0"/>
              <a:t>(</a:t>
            </a:r>
            <a:r>
              <a:rPr lang="he-IL" dirty="0" err="1"/>
              <a:t>כג</a:t>
            </a:r>
            <a:r>
              <a:rPr lang="he-IL" dirty="0"/>
              <a:t>) כָּל דָּבָר אֲשֶׁר יָבֹא בָאֵשׁ תַּעֲבִירוּ בָאֵשׁ וְטָהֵר אַךְ בְּמֵי נִדָּה יִתְחַטָּא וְכֹל אֲשֶׁר לֹא יָבֹא בָּאֵשׁ תַּעֲבִירוּ בַמָּיִם:</a:t>
            </a:r>
          </a:p>
          <a:p>
            <a:pPr marL="0" indent="0" algn="r" rtl="1">
              <a:buNone/>
            </a:pPr>
            <a:r>
              <a:rPr lang="he-IL" dirty="0"/>
              <a:t>(כד) וְכִבַּסְתֶּם בִּגְדֵיכֶם בַּיּוֹם הַשְּׁבִיעִי וּטְהַרְתֶּם וְאַחַר </a:t>
            </a:r>
            <a:r>
              <a:rPr lang="he-IL" dirty="0" err="1"/>
              <a:t>תָּבֹאו</a:t>
            </a:r>
            <a:r>
              <a:rPr lang="he-IL" dirty="0"/>
              <a:t>ּ אֶל הַמַּחֲנֶה: פ</a:t>
            </a:r>
          </a:p>
        </p:txBody>
      </p:sp>
    </p:spTree>
    <p:extLst>
      <p:ext uri="{BB962C8B-B14F-4D97-AF65-F5344CB8AC3E}">
        <p14:creationId xmlns:p14="http://schemas.microsoft.com/office/powerpoint/2010/main" val="1147827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A7A57-4050-455F-BD3B-1167ACB1601D}"/>
              </a:ext>
            </a:extLst>
          </p:cNvPr>
          <p:cNvSpPr>
            <a:spLocks noGrp="1"/>
          </p:cNvSpPr>
          <p:nvPr>
            <p:ph type="title"/>
          </p:nvPr>
        </p:nvSpPr>
        <p:spPr/>
        <p:txBody>
          <a:bodyPr/>
          <a:lstStyle/>
          <a:p>
            <a:pPr algn="r" rtl="1"/>
            <a:r>
              <a:rPr lang="he-IL" dirty="0"/>
              <a:t>גמ' פסחים- טעם כעיקר מדאורייתא</a:t>
            </a:r>
          </a:p>
        </p:txBody>
      </p:sp>
      <p:sp>
        <p:nvSpPr>
          <p:cNvPr id="3" name="Content Placeholder 2">
            <a:extLst>
              <a:ext uri="{FF2B5EF4-FFF2-40B4-BE49-F238E27FC236}">
                <a16:creationId xmlns:a16="http://schemas.microsoft.com/office/drawing/2014/main" id="{587DF662-C53F-4EF6-A001-E17B4735C2F1}"/>
              </a:ext>
            </a:extLst>
          </p:cNvPr>
          <p:cNvSpPr>
            <a:spLocks noGrp="1"/>
          </p:cNvSpPr>
          <p:nvPr>
            <p:ph idx="1"/>
          </p:nvPr>
        </p:nvSpPr>
        <p:spPr/>
        <p:txBody>
          <a:bodyPr>
            <a:normAutofit fontScale="92500" lnSpcReduction="10000"/>
          </a:bodyPr>
          <a:lstStyle/>
          <a:p>
            <a:pPr marL="0" indent="0" algn="r" rtl="1">
              <a:buNone/>
            </a:pPr>
            <a:r>
              <a:rPr lang="he-IL" dirty="0"/>
              <a:t>תלמוד בבלי מסכת פסחים דף מד עמוד א</a:t>
            </a:r>
          </a:p>
          <a:p>
            <a:pPr marL="0" indent="0" algn="r" rtl="1">
              <a:buNone/>
            </a:pPr>
            <a:r>
              <a:rPr lang="he-IL" dirty="0"/>
              <a:t>משרת {דף מד עמוד ב} ליתן טעם כעיקר. שאם שרה ענבים במים ויש בהן טעם יין - חייב. מכאן אתה דן לכל התורה כולה: ומה נזיר שאין איסורו איסור עולם, ואין איסורו איסור הנאה, ויש היתר לאיסורו - </a:t>
            </a:r>
            <a:r>
              <a:rPr lang="he-IL" b="1" dirty="0"/>
              <a:t>עשה בו טעם כעיקר</a:t>
            </a:r>
            <a:r>
              <a:rPr lang="he-IL" dirty="0"/>
              <a:t>. כלאים, שאיסורו איסור עולם, ואיסורו איסור הנאה, ואין היתר לאיסורו - אינו דין שיעשה טעם כעיקר. והוא הדין לערלה בשתים. - הא מני - רבנן היא, ורבי יוחנן </a:t>
            </a:r>
            <a:r>
              <a:rPr lang="he-IL" dirty="0" err="1"/>
              <a:t>דאמר</a:t>
            </a:r>
            <a:r>
              <a:rPr lang="he-IL" dirty="0"/>
              <a:t> כרבי עקיבא. - ...ורבי עקיבא, טעם כעיקר מנא ליה?... </a:t>
            </a:r>
            <a:r>
              <a:rPr lang="he-IL" dirty="0" err="1"/>
              <a:t>יליף</a:t>
            </a:r>
            <a:r>
              <a:rPr lang="he-IL" dirty="0"/>
              <a:t> </a:t>
            </a:r>
            <a:r>
              <a:rPr lang="he-IL" dirty="0" err="1"/>
              <a:t>מגיעולי</a:t>
            </a:r>
            <a:r>
              <a:rPr lang="he-IL" dirty="0"/>
              <a:t> נכרים, </a:t>
            </a:r>
            <a:r>
              <a:rPr lang="he-IL" dirty="0" err="1"/>
              <a:t>גיעולי</a:t>
            </a:r>
            <a:r>
              <a:rPr lang="he-IL" dirty="0"/>
              <a:t> נכרים לאו טעמא בעלמא הוא - ואסור, הכא נמי - לא שנא. </a:t>
            </a:r>
            <a:br>
              <a:rPr lang="en-US" dirty="0"/>
            </a:br>
            <a:r>
              <a:rPr lang="he-IL" dirty="0"/>
              <a:t>ורבנן: </a:t>
            </a:r>
            <a:r>
              <a:rPr lang="he-IL" dirty="0" err="1"/>
              <a:t>גיעולי</a:t>
            </a:r>
            <a:r>
              <a:rPr lang="he-IL" dirty="0"/>
              <a:t> נכרים נמי חידוש הוא, דהא </a:t>
            </a:r>
            <a:r>
              <a:rPr lang="he-IL" b="1" dirty="0"/>
              <a:t>כל נותן טעם לפגם מותר</a:t>
            </a:r>
            <a:r>
              <a:rPr lang="he-IL" dirty="0"/>
              <a:t>, </a:t>
            </a:r>
            <a:r>
              <a:rPr lang="he-IL" dirty="0" err="1"/>
              <a:t>דגמרינן</a:t>
            </a:r>
            <a:r>
              <a:rPr lang="he-IL" dirty="0"/>
              <a:t> מנבילה - </a:t>
            </a:r>
            <a:r>
              <a:rPr lang="he-IL" dirty="0" err="1"/>
              <a:t>והכא</a:t>
            </a:r>
            <a:r>
              <a:rPr lang="he-IL" dirty="0"/>
              <a:t> אסור. - ורבי עקיבא - </a:t>
            </a:r>
            <a:r>
              <a:rPr lang="he-IL" dirty="0" err="1"/>
              <a:t>כדרב</a:t>
            </a:r>
            <a:r>
              <a:rPr lang="he-IL" dirty="0"/>
              <a:t> </a:t>
            </a:r>
            <a:r>
              <a:rPr lang="he-IL" dirty="0" err="1"/>
              <a:t>חייא</a:t>
            </a:r>
            <a:r>
              <a:rPr lang="he-IL" dirty="0"/>
              <a:t> בריה </a:t>
            </a:r>
            <a:r>
              <a:rPr lang="he-IL" dirty="0" err="1"/>
              <a:t>דרב</a:t>
            </a:r>
            <a:r>
              <a:rPr lang="he-IL" dirty="0"/>
              <a:t> </a:t>
            </a:r>
            <a:r>
              <a:rPr lang="he-IL" dirty="0" err="1"/>
              <a:t>הונא</a:t>
            </a:r>
            <a:r>
              <a:rPr lang="he-IL" dirty="0"/>
              <a:t>, </a:t>
            </a:r>
            <a:r>
              <a:rPr lang="he-IL" dirty="0" err="1"/>
              <a:t>דאמר</a:t>
            </a:r>
            <a:r>
              <a:rPr lang="he-IL" dirty="0"/>
              <a:t> לא אסרה תורה אלא בקדירה בת יומא, הלכך לאו נותן טעם לפגם הוא. ורבנן: קדירה בת יומא נמי לא אפשר דלא פגמה פורתא. </a:t>
            </a:r>
          </a:p>
        </p:txBody>
      </p:sp>
    </p:spTree>
    <p:extLst>
      <p:ext uri="{BB962C8B-B14F-4D97-AF65-F5344CB8AC3E}">
        <p14:creationId xmlns:p14="http://schemas.microsoft.com/office/powerpoint/2010/main" val="4128154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1647</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Mixtures</vt:lpstr>
      <vt:lpstr>Types of Mixture</vt:lpstr>
      <vt:lpstr>לח בלח- Wet Mixture</vt:lpstr>
      <vt:lpstr>יבש ביבש- Dry Mixture</vt:lpstr>
      <vt:lpstr>PowerPoint Presentation</vt:lpstr>
      <vt:lpstr>מין במינו, ומין בשאינו מינו</vt:lpstr>
      <vt:lpstr>טעם כעיקר</vt:lpstr>
      <vt:lpstr>PowerPoint Presentation</vt:lpstr>
      <vt:lpstr>גמ' פסחים- טעם כעיקר מדאורייתא</vt:lpstr>
      <vt:lpstr>גמ' עבודה זרה- טעם כעיקר מדרבנן</vt:lpstr>
      <vt:lpstr>רש"י- מדאורייתא בטל ברוב</vt:lpstr>
      <vt:lpstr>ר"ת- הטעם הוא החפצה של איסור, והכל נהפך לאיסור</vt:lpstr>
      <vt:lpstr>ר' חיים- כשיש כמות חשובה של איסור, ויש טעם האיסור, התערובת נהפך לאיסור</vt:lpstr>
      <vt:lpstr>רש"י ע"ז- טעם מעכב ביטל ברוב</vt:lpstr>
      <vt:lpstr>רמב"ם- טעם מעכב ביטל ברוב</vt:lpstr>
      <vt:lpstr>PowerPoint Presentation</vt:lpstr>
      <vt:lpstr>PowerPoint Presentation</vt:lpstr>
      <vt:lpstr>שו"ע להלכה- ספק טעם לחומרא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Mixtures</dc:title>
  <dc:creator>Avigdor Rosensweig</dc:creator>
  <cp:lastModifiedBy>Avigdor Rosensweig</cp:lastModifiedBy>
  <cp:revision>1</cp:revision>
  <dcterms:created xsi:type="dcterms:W3CDTF">2021-11-03T09:53:38Z</dcterms:created>
  <dcterms:modified xsi:type="dcterms:W3CDTF">2021-11-04T07:39:15Z</dcterms:modified>
</cp:coreProperties>
</file>