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272" r:id="rId3"/>
    <p:sldId id="273" r:id="rId4"/>
    <p:sldId id="275" r:id="rId5"/>
    <p:sldId id="287" r:id="rId6"/>
    <p:sldId id="288" r:id="rId7"/>
    <p:sldId id="289" r:id="rId8"/>
    <p:sldId id="300" r:id="rId9"/>
    <p:sldId id="291" r:id="rId10"/>
    <p:sldId id="290" r:id="rId11"/>
    <p:sldId id="292" r:id="rId12"/>
    <p:sldId id="293" r:id="rId13"/>
    <p:sldId id="294" r:id="rId14"/>
    <p:sldId id="295" r:id="rId15"/>
    <p:sldId id="298" r:id="rId16"/>
    <p:sldId id="296" r:id="rId17"/>
    <p:sldId id="297" r:id="rId18"/>
    <p:sldId id="299" r:id="rId19"/>
  </p:sldIdLst>
  <p:sldSz cx="12192000" cy="6858000"/>
  <p:notesSz cx="6858000" cy="9144000"/>
  <p:defaultText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7EED00-174A-42B2-9B8D-2F0217E3CAB7}" v="150" dt="2021-09-19T17:32:20.3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6" autoAdjust="0"/>
    <p:restoredTop sz="94660"/>
  </p:normalViewPr>
  <p:slideViewPr>
    <p:cSldViewPr snapToGrid="0">
      <p:cViewPr varScale="1">
        <p:scale>
          <a:sx n="89" d="100"/>
          <a:sy n="89" d="100"/>
        </p:scale>
        <p:origin x="84" y="25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64FB11-2A14-45C4-8833-30366CE65969}"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4F8B26D6-CB6E-4EF9-A294-C36496D30326}">
      <dgm:prSet phldrT="[Text]"/>
      <dgm:spPr/>
      <dgm:t>
        <a:bodyPr/>
        <a:lstStyle/>
        <a:p>
          <a:pPr rtl="1"/>
          <a:r>
            <a:rPr lang="he-IL" dirty="0"/>
            <a:t>שאר מלאכות- שביתה</a:t>
          </a:r>
        </a:p>
      </dgm:t>
    </dgm:pt>
    <dgm:pt modelId="{68DB5F6F-1E15-4E89-A679-D19D5F2C943B}" type="parTrans" cxnId="{851AC38D-1172-45C7-96D0-8B97B8E55096}">
      <dgm:prSet/>
      <dgm:spPr/>
      <dgm:t>
        <a:bodyPr/>
        <a:lstStyle/>
        <a:p>
          <a:pPr rtl="1"/>
          <a:endParaRPr lang="he-IL"/>
        </a:p>
      </dgm:t>
    </dgm:pt>
    <dgm:pt modelId="{DA86E914-3AB7-438D-A759-D12D853A00C9}" type="sibTrans" cxnId="{851AC38D-1172-45C7-96D0-8B97B8E55096}">
      <dgm:prSet/>
      <dgm:spPr/>
      <dgm:t>
        <a:bodyPr/>
        <a:lstStyle/>
        <a:p>
          <a:pPr rtl="1"/>
          <a:endParaRPr lang="he-IL"/>
        </a:p>
      </dgm:t>
    </dgm:pt>
    <dgm:pt modelId="{D8B5061C-430C-4569-A73B-F9DA49F4AB7A}">
      <dgm:prSet phldrT="[Text]"/>
      <dgm:spPr/>
      <dgm:t>
        <a:bodyPr/>
        <a:lstStyle/>
        <a:p>
          <a:pPr rtl="1"/>
          <a:r>
            <a:rPr lang="he-IL" dirty="0"/>
            <a:t>אסורים </a:t>
          </a:r>
          <a:r>
            <a:rPr lang="he-IL" b="1" dirty="0"/>
            <a:t>שכל המלאכות אסורות</a:t>
          </a:r>
          <a:r>
            <a:rPr lang="he-IL" dirty="0"/>
            <a:t>.  רק שאין עונש לאו</a:t>
          </a:r>
        </a:p>
      </dgm:t>
    </dgm:pt>
    <dgm:pt modelId="{D31B318A-2A08-453E-B62D-20791EC49C17}" type="parTrans" cxnId="{C1606A62-0851-4448-92CE-47D7EC9DE186}">
      <dgm:prSet/>
      <dgm:spPr/>
      <dgm:t>
        <a:bodyPr/>
        <a:lstStyle/>
        <a:p>
          <a:pPr rtl="1"/>
          <a:endParaRPr lang="he-IL"/>
        </a:p>
      </dgm:t>
    </dgm:pt>
    <dgm:pt modelId="{DBB1672E-281C-4E04-A5A8-D67A5626A74E}" type="sibTrans" cxnId="{C1606A62-0851-4448-92CE-47D7EC9DE186}">
      <dgm:prSet/>
      <dgm:spPr/>
      <dgm:t>
        <a:bodyPr/>
        <a:lstStyle/>
        <a:p>
          <a:pPr rtl="1"/>
          <a:endParaRPr lang="he-IL"/>
        </a:p>
      </dgm:t>
    </dgm:pt>
    <dgm:pt modelId="{C61A4F3A-821D-4D16-B25B-5FF50DE3B2D9}">
      <dgm:prSet phldrT="[Text]"/>
      <dgm:spPr/>
      <dgm:t>
        <a:bodyPr/>
        <a:lstStyle/>
        <a:p>
          <a:pPr rtl="1"/>
          <a:r>
            <a:rPr lang="he-IL" dirty="0"/>
            <a:t>אגרות משה</a:t>
          </a:r>
        </a:p>
      </dgm:t>
    </dgm:pt>
    <dgm:pt modelId="{8AF36664-A223-4AAB-ACE3-E515726F4857}" type="parTrans" cxnId="{16E3EEF2-A157-43C4-9702-53996C31B384}">
      <dgm:prSet/>
      <dgm:spPr/>
      <dgm:t>
        <a:bodyPr/>
        <a:lstStyle/>
        <a:p>
          <a:pPr rtl="1"/>
          <a:endParaRPr lang="he-IL"/>
        </a:p>
      </dgm:t>
    </dgm:pt>
    <dgm:pt modelId="{86C02537-44F0-4E6E-9BB4-A6827577F7CE}" type="sibTrans" cxnId="{16E3EEF2-A157-43C4-9702-53996C31B384}">
      <dgm:prSet/>
      <dgm:spPr/>
      <dgm:t>
        <a:bodyPr/>
        <a:lstStyle/>
        <a:p>
          <a:pPr rtl="1"/>
          <a:endParaRPr lang="he-IL"/>
        </a:p>
      </dgm:t>
    </dgm:pt>
    <dgm:pt modelId="{431D8F29-6083-4FC0-8B48-7A8401502DF8}">
      <dgm:prSet phldrT="[Text]"/>
      <dgm:spPr/>
      <dgm:t>
        <a:bodyPr/>
        <a:lstStyle/>
        <a:p>
          <a:pPr rtl="1"/>
          <a:r>
            <a:rPr lang="he-IL" dirty="0"/>
            <a:t>יש עשה של שביתה- ליצור מצב של שביתתה (על </a:t>
          </a:r>
          <a:r>
            <a:rPr lang="he-IL" b="1" dirty="0"/>
            <a:t>הארץ?)</a:t>
          </a:r>
        </a:p>
      </dgm:t>
    </dgm:pt>
    <dgm:pt modelId="{247998E4-E1DF-4B40-B4BC-6DE6C1E5CEFF}" type="parTrans" cxnId="{CBBE2229-1C98-4628-83CF-B31613E6F700}">
      <dgm:prSet/>
      <dgm:spPr/>
      <dgm:t>
        <a:bodyPr/>
        <a:lstStyle/>
        <a:p>
          <a:pPr rtl="1"/>
          <a:endParaRPr lang="he-IL"/>
        </a:p>
      </dgm:t>
    </dgm:pt>
    <dgm:pt modelId="{6772DFDC-CABF-4834-9243-0C2B93F1C3BC}" type="sibTrans" cxnId="{CBBE2229-1C98-4628-83CF-B31613E6F700}">
      <dgm:prSet/>
      <dgm:spPr/>
      <dgm:t>
        <a:bodyPr/>
        <a:lstStyle/>
        <a:p>
          <a:pPr rtl="1"/>
          <a:endParaRPr lang="he-IL"/>
        </a:p>
      </dgm:t>
    </dgm:pt>
    <dgm:pt modelId="{D8DCAE11-54E7-448B-8F10-4868A1E92ADC}">
      <dgm:prSet phldrT="[Text]"/>
      <dgm:spPr/>
      <dgm:t>
        <a:bodyPr/>
        <a:lstStyle/>
        <a:p>
          <a:pPr rtl="1"/>
          <a:r>
            <a:rPr lang="he-IL" dirty="0"/>
            <a:t>ערוך השולחן העתיד</a:t>
          </a:r>
        </a:p>
      </dgm:t>
    </dgm:pt>
    <dgm:pt modelId="{5E0FE6D2-AAE8-49A9-9ABF-623C656A2189}" type="parTrans" cxnId="{ABD8B415-44EA-45CB-87F8-0CC2AC43ECF4}">
      <dgm:prSet/>
      <dgm:spPr/>
      <dgm:t>
        <a:bodyPr/>
        <a:lstStyle/>
        <a:p>
          <a:pPr rtl="1"/>
          <a:endParaRPr lang="he-IL"/>
        </a:p>
      </dgm:t>
    </dgm:pt>
    <dgm:pt modelId="{F8ADF6D4-BB0D-4E55-BD53-AA89B0F11932}" type="sibTrans" cxnId="{ABD8B415-44EA-45CB-87F8-0CC2AC43ECF4}">
      <dgm:prSet/>
      <dgm:spPr/>
      <dgm:t>
        <a:bodyPr/>
        <a:lstStyle/>
        <a:p>
          <a:pPr rtl="1"/>
          <a:endParaRPr lang="he-IL"/>
        </a:p>
      </dgm:t>
    </dgm:pt>
    <dgm:pt modelId="{39752CDA-7A2F-4E9F-A624-FC03A08E05CB}">
      <dgm:prSet phldrT="[Text]"/>
      <dgm:spPr/>
      <dgm:t>
        <a:bodyPr/>
        <a:lstStyle/>
        <a:p>
          <a:pPr rtl="1"/>
          <a:r>
            <a:rPr lang="he-IL" dirty="0"/>
            <a:t>היעד היא "</a:t>
          </a:r>
          <a:r>
            <a:rPr lang="he-IL" dirty="0" err="1"/>
            <a:t>ונטשטה</a:t>
          </a:r>
          <a:r>
            <a:rPr lang="he-IL" dirty="0"/>
            <a:t>" (על </a:t>
          </a:r>
          <a:r>
            <a:rPr lang="he-IL" b="1" dirty="0"/>
            <a:t>האדם?</a:t>
          </a:r>
          <a:r>
            <a:rPr lang="he-IL" dirty="0"/>
            <a:t>), ולכן מסרן לחכמים לאסור מלאכות שיפריעו לשביתה\נטישה</a:t>
          </a:r>
        </a:p>
      </dgm:t>
    </dgm:pt>
    <dgm:pt modelId="{C9863687-B2E1-4B45-A84C-203284F7F2C5}" type="parTrans" cxnId="{DD5684FF-8A0A-495E-A9EE-E189FC743D64}">
      <dgm:prSet/>
      <dgm:spPr/>
      <dgm:t>
        <a:bodyPr/>
        <a:lstStyle/>
        <a:p>
          <a:pPr rtl="1"/>
          <a:endParaRPr lang="he-IL"/>
        </a:p>
      </dgm:t>
    </dgm:pt>
    <dgm:pt modelId="{59641C63-5C50-48EE-8E65-B7B1C22B9342}" type="sibTrans" cxnId="{DD5684FF-8A0A-495E-A9EE-E189FC743D64}">
      <dgm:prSet/>
      <dgm:spPr/>
      <dgm:t>
        <a:bodyPr/>
        <a:lstStyle/>
        <a:p>
          <a:pPr rtl="1"/>
          <a:endParaRPr lang="he-IL"/>
        </a:p>
      </dgm:t>
    </dgm:pt>
    <dgm:pt modelId="{15EDA379-02E2-4E09-94F7-0B0E9B694D69}">
      <dgm:prSet phldrT="[Text]"/>
      <dgm:spPr/>
      <dgm:t>
        <a:bodyPr/>
        <a:lstStyle/>
        <a:p>
          <a:pPr rtl="1"/>
          <a:r>
            <a:rPr lang="he-IL" dirty="0"/>
            <a:t>רש"י לפי המהר"ל- מסרן לחכמים לאסור מלאכות שאינן גמורות. </a:t>
          </a:r>
        </a:p>
      </dgm:t>
    </dgm:pt>
    <dgm:pt modelId="{A2D5505E-3C88-40A6-8748-9719D959C0EE}" type="parTrans" cxnId="{102B33E1-0155-4C48-8893-D3C64D1595C5}">
      <dgm:prSet/>
      <dgm:spPr/>
      <dgm:t>
        <a:bodyPr/>
        <a:lstStyle/>
        <a:p>
          <a:pPr rtl="1"/>
          <a:endParaRPr lang="he-IL"/>
        </a:p>
      </dgm:t>
    </dgm:pt>
    <dgm:pt modelId="{1101B4DB-5CE2-4C35-ABBC-428E70F7E98B}" type="sibTrans" cxnId="{102B33E1-0155-4C48-8893-D3C64D1595C5}">
      <dgm:prSet/>
      <dgm:spPr/>
      <dgm:t>
        <a:bodyPr/>
        <a:lstStyle/>
        <a:p>
          <a:pPr rtl="1"/>
          <a:endParaRPr lang="he-IL"/>
        </a:p>
      </dgm:t>
    </dgm:pt>
    <dgm:pt modelId="{5A310784-8257-4557-A537-79F4BC83ED73}">
      <dgm:prSet phldrT="[Text]"/>
      <dgm:spPr/>
      <dgm:t>
        <a:bodyPr/>
        <a:lstStyle/>
        <a:p>
          <a:pPr rtl="1"/>
          <a:r>
            <a:rPr lang="he-IL" dirty="0"/>
            <a:t>כולם דרבנן לגמרי</a:t>
          </a:r>
        </a:p>
      </dgm:t>
    </dgm:pt>
    <dgm:pt modelId="{4631F329-FDD8-4EB0-8FD1-5B446BD024B3}" type="parTrans" cxnId="{4DBF2A2B-ADC7-4E2C-A10D-69230AF94C12}">
      <dgm:prSet/>
      <dgm:spPr/>
      <dgm:t>
        <a:bodyPr/>
        <a:lstStyle/>
        <a:p>
          <a:pPr rtl="1"/>
          <a:endParaRPr lang="he-IL"/>
        </a:p>
      </dgm:t>
    </dgm:pt>
    <dgm:pt modelId="{0807B507-0D2A-4477-8664-4B834C893551}" type="sibTrans" cxnId="{4DBF2A2B-ADC7-4E2C-A10D-69230AF94C12}">
      <dgm:prSet/>
      <dgm:spPr/>
      <dgm:t>
        <a:bodyPr/>
        <a:lstStyle/>
        <a:p>
          <a:pPr rtl="1"/>
          <a:endParaRPr lang="he-IL"/>
        </a:p>
      </dgm:t>
    </dgm:pt>
    <dgm:pt modelId="{57EEBD3C-209D-4052-A70A-C1E28FD23B13}">
      <dgm:prSet phldrT="[Text]"/>
      <dgm:spPr/>
      <dgm:t>
        <a:bodyPr/>
        <a:lstStyle/>
        <a:p>
          <a:pPr rtl="1"/>
          <a:r>
            <a:rPr lang="he-IL" dirty="0"/>
            <a:t>רמב"ן</a:t>
          </a:r>
        </a:p>
      </dgm:t>
    </dgm:pt>
    <dgm:pt modelId="{74C275FD-F91E-4257-BA6D-4D4495452AEC}" type="parTrans" cxnId="{9775A4B3-2C4B-4DC8-A252-D82B9738C737}">
      <dgm:prSet/>
      <dgm:spPr/>
      <dgm:t>
        <a:bodyPr/>
        <a:lstStyle/>
        <a:p>
          <a:pPr rtl="1"/>
          <a:endParaRPr lang="he-IL"/>
        </a:p>
      </dgm:t>
    </dgm:pt>
    <dgm:pt modelId="{97447493-B29A-42A2-B5EF-F936B91DD3D3}" type="sibTrans" cxnId="{9775A4B3-2C4B-4DC8-A252-D82B9738C737}">
      <dgm:prSet/>
      <dgm:spPr/>
      <dgm:t>
        <a:bodyPr/>
        <a:lstStyle/>
        <a:p>
          <a:pPr rtl="1"/>
          <a:endParaRPr lang="he-IL"/>
        </a:p>
      </dgm:t>
    </dgm:pt>
    <dgm:pt modelId="{5D2E4E8F-A6C5-47E7-B793-C97F59D5DDB9}" type="pres">
      <dgm:prSet presAssocID="{8A64FB11-2A14-45C4-8833-30366CE65969}" presName="hierChild1" presStyleCnt="0">
        <dgm:presLayoutVars>
          <dgm:chPref val="1"/>
          <dgm:dir val="rev"/>
          <dgm:animOne val="branch"/>
          <dgm:animLvl val="lvl"/>
          <dgm:resizeHandles/>
        </dgm:presLayoutVars>
      </dgm:prSet>
      <dgm:spPr/>
    </dgm:pt>
    <dgm:pt modelId="{756C0939-16F0-4BFB-933A-BCF12D1A1DEB}" type="pres">
      <dgm:prSet presAssocID="{4F8B26D6-CB6E-4EF9-A294-C36496D30326}" presName="hierRoot1" presStyleCnt="0"/>
      <dgm:spPr/>
    </dgm:pt>
    <dgm:pt modelId="{2E72014A-AE2B-403C-98CA-E3599E6B6674}" type="pres">
      <dgm:prSet presAssocID="{4F8B26D6-CB6E-4EF9-A294-C36496D30326}" presName="composite" presStyleCnt="0"/>
      <dgm:spPr/>
    </dgm:pt>
    <dgm:pt modelId="{83CC5B40-B202-4FB7-8849-467038DDE578}" type="pres">
      <dgm:prSet presAssocID="{4F8B26D6-CB6E-4EF9-A294-C36496D30326}" presName="background" presStyleLbl="node0" presStyleIdx="0" presStyleCnt="1"/>
      <dgm:spPr/>
    </dgm:pt>
    <dgm:pt modelId="{A7E044A1-B597-4C4C-848A-97B99537D9A3}" type="pres">
      <dgm:prSet presAssocID="{4F8B26D6-CB6E-4EF9-A294-C36496D30326}" presName="text" presStyleLbl="fgAcc0" presStyleIdx="0" presStyleCnt="1">
        <dgm:presLayoutVars>
          <dgm:chPref val="3"/>
        </dgm:presLayoutVars>
      </dgm:prSet>
      <dgm:spPr/>
    </dgm:pt>
    <dgm:pt modelId="{FBF4151E-5D9E-470F-927E-330BD5FB5728}" type="pres">
      <dgm:prSet presAssocID="{4F8B26D6-CB6E-4EF9-A294-C36496D30326}" presName="hierChild2" presStyleCnt="0"/>
      <dgm:spPr/>
    </dgm:pt>
    <dgm:pt modelId="{EEAF5626-744E-4380-A257-E9EFEE324772}" type="pres">
      <dgm:prSet presAssocID="{D31B318A-2A08-453E-B62D-20791EC49C17}" presName="Name10" presStyleLbl="parChTrans1D2" presStyleIdx="0" presStyleCnt="4"/>
      <dgm:spPr/>
    </dgm:pt>
    <dgm:pt modelId="{EE67BBF1-3C2A-4353-9449-F62E2D43A1FE}" type="pres">
      <dgm:prSet presAssocID="{D8B5061C-430C-4569-A73B-F9DA49F4AB7A}" presName="hierRoot2" presStyleCnt="0"/>
      <dgm:spPr/>
    </dgm:pt>
    <dgm:pt modelId="{010DADCF-0532-40CF-B914-B800CF2241AB}" type="pres">
      <dgm:prSet presAssocID="{D8B5061C-430C-4569-A73B-F9DA49F4AB7A}" presName="composite2" presStyleCnt="0"/>
      <dgm:spPr/>
    </dgm:pt>
    <dgm:pt modelId="{A74B70F6-056D-4C2F-94A6-EE9E0A9A2833}" type="pres">
      <dgm:prSet presAssocID="{D8B5061C-430C-4569-A73B-F9DA49F4AB7A}" presName="background2" presStyleLbl="node2" presStyleIdx="0" presStyleCnt="4"/>
      <dgm:spPr/>
    </dgm:pt>
    <dgm:pt modelId="{EBA019F1-D6E8-44FA-ABDE-12BF2728BEF1}" type="pres">
      <dgm:prSet presAssocID="{D8B5061C-430C-4569-A73B-F9DA49F4AB7A}" presName="text2" presStyleLbl="fgAcc2" presStyleIdx="0" presStyleCnt="4">
        <dgm:presLayoutVars>
          <dgm:chPref val="3"/>
        </dgm:presLayoutVars>
      </dgm:prSet>
      <dgm:spPr/>
    </dgm:pt>
    <dgm:pt modelId="{BFEABAFA-E5BE-41F5-8F4A-BC598214C771}" type="pres">
      <dgm:prSet presAssocID="{D8B5061C-430C-4569-A73B-F9DA49F4AB7A}" presName="hierChild3" presStyleCnt="0"/>
      <dgm:spPr/>
    </dgm:pt>
    <dgm:pt modelId="{921412DB-C305-4C00-ADDB-A85D61B07A57}" type="pres">
      <dgm:prSet presAssocID="{8AF36664-A223-4AAB-ACE3-E515726F4857}" presName="Name17" presStyleLbl="parChTrans1D3" presStyleIdx="0" presStyleCnt="4"/>
      <dgm:spPr/>
    </dgm:pt>
    <dgm:pt modelId="{CE300D61-FCE5-4C2C-8EC3-90C9038C6564}" type="pres">
      <dgm:prSet presAssocID="{C61A4F3A-821D-4D16-B25B-5FF50DE3B2D9}" presName="hierRoot3" presStyleCnt="0"/>
      <dgm:spPr/>
    </dgm:pt>
    <dgm:pt modelId="{E3BBFCFE-0952-4E92-A4E0-E9923235DC0F}" type="pres">
      <dgm:prSet presAssocID="{C61A4F3A-821D-4D16-B25B-5FF50DE3B2D9}" presName="composite3" presStyleCnt="0"/>
      <dgm:spPr/>
    </dgm:pt>
    <dgm:pt modelId="{46E6C149-5CF5-480C-B3D7-7C25C02C62AA}" type="pres">
      <dgm:prSet presAssocID="{C61A4F3A-821D-4D16-B25B-5FF50DE3B2D9}" presName="background3" presStyleLbl="node3" presStyleIdx="0" presStyleCnt="4"/>
      <dgm:spPr/>
    </dgm:pt>
    <dgm:pt modelId="{B13960E5-CDF1-4CEE-8329-3660532DDD3D}" type="pres">
      <dgm:prSet presAssocID="{C61A4F3A-821D-4D16-B25B-5FF50DE3B2D9}" presName="text3" presStyleLbl="fgAcc3" presStyleIdx="0" presStyleCnt="4">
        <dgm:presLayoutVars>
          <dgm:chPref val="3"/>
        </dgm:presLayoutVars>
      </dgm:prSet>
      <dgm:spPr/>
    </dgm:pt>
    <dgm:pt modelId="{8868E748-3FF9-4D1B-BBE9-E126ADA86BFD}" type="pres">
      <dgm:prSet presAssocID="{C61A4F3A-821D-4D16-B25B-5FF50DE3B2D9}" presName="hierChild4" presStyleCnt="0"/>
      <dgm:spPr/>
    </dgm:pt>
    <dgm:pt modelId="{AEF668B1-7298-462D-963D-4A603E21925A}" type="pres">
      <dgm:prSet presAssocID="{247998E4-E1DF-4B40-B4BC-6DE6C1E5CEFF}" presName="Name10" presStyleLbl="parChTrans1D2" presStyleIdx="1" presStyleCnt="4"/>
      <dgm:spPr/>
    </dgm:pt>
    <dgm:pt modelId="{4C6677D8-2780-442A-94A6-470F5F4F7118}" type="pres">
      <dgm:prSet presAssocID="{431D8F29-6083-4FC0-8B48-7A8401502DF8}" presName="hierRoot2" presStyleCnt="0"/>
      <dgm:spPr/>
    </dgm:pt>
    <dgm:pt modelId="{B760EB53-EC5E-4B8E-8D78-90E2447050C4}" type="pres">
      <dgm:prSet presAssocID="{431D8F29-6083-4FC0-8B48-7A8401502DF8}" presName="composite2" presStyleCnt="0"/>
      <dgm:spPr/>
    </dgm:pt>
    <dgm:pt modelId="{01E87187-4F43-4562-B303-8AF95B156980}" type="pres">
      <dgm:prSet presAssocID="{431D8F29-6083-4FC0-8B48-7A8401502DF8}" presName="background2" presStyleLbl="node2" presStyleIdx="1" presStyleCnt="4"/>
      <dgm:spPr/>
    </dgm:pt>
    <dgm:pt modelId="{3E2F126E-92FA-465A-9A66-B2EAA0B76828}" type="pres">
      <dgm:prSet presAssocID="{431D8F29-6083-4FC0-8B48-7A8401502DF8}" presName="text2" presStyleLbl="fgAcc2" presStyleIdx="1" presStyleCnt="4">
        <dgm:presLayoutVars>
          <dgm:chPref val="3"/>
        </dgm:presLayoutVars>
      </dgm:prSet>
      <dgm:spPr/>
    </dgm:pt>
    <dgm:pt modelId="{5FD6C56C-AC7A-4184-8325-C43D3161739F}" type="pres">
      <dgm:prSet presAssocID="{431D8F29-6083-4FC0-8B48-7A8401502DF8}" presName="hierChild3" presStyleCnt="0"/>
      <dgm:spPr/>
    </dgm:pt>
    <dgm:pt modelId="{B73595CE-9BEE-4EBF-BAB4-87F4EACC6689}" type="pres">
      <dgm:prSet presAssocID="{5E0FE6D2-AAE8-49A9-9ABF-623C656A2189}" presName="Name17" presStyleLbl="parChTrans1D3" presStyleIdx="1" presStyleCnt="4"/>
      <dgm:spPr/>
    </dgm:pt>
    <dgm:pt modelId="{2DA3B6EE-29AF-42CF-B3B2-622A4ACF576C}" type="pres">
      <dgm:prSet presAssocID="{D8DCAE11-54E7-448B-8F10-4868A1E92ADC}" presName="hierRoot3" presStyleCnt="0"/>
      <dgm:spPr/>
    </dgm:pt>
    <dgm:pt modelId="{38D48182-0C6C-4ABB-B96D-EC8C68EE2B7B}" type="pres">
      <dgm:prSet presAssocID="{D8DCAE11-54E7-448B-8F10-4868A1E92ADC}" presName="composite3" presStyleCnt="0"/>
      <dgm:spPr/>
    </dgm:pt>
    <dgm:pt modelId="{7FBB63D1-CD75-4B8B-B1FA-0CE1DC1472B0}" type="pres">
      <dgm:prSet presAssocID="{D8DCAE11-54E7-448B-8F10-4868A1E92ADC}" presName="background3" presStyleLbl="node3" presStyleIdx="1" presStyleCnt="4"/>
      <dgm:spPr/>
    </dgm:pt>
    <dgm:pt modelId="{2B72B7A8-D38A-4213-9BA6-130A8EF1EB44}" type="pres">
      <dgm:prSet presAssocID="{D8DCAE11-54E7-448B-8F10-4868A1E92ADC}" presName="text3" presStyleLbl="fgAcc3" presStyleIdx="1" presStyleCnt="4">
        <dgm:presLayoutVars>
          <dgm:chPref val="3"/>
        </dgm:presLayoutVars>
      </dgm:prSet>
      <dgm:spPr/>
    </dgm:pt>
    <dgm:pt modelId="{D4247721-D2F2-476E-A0F5-C5CBE382C455}" type="pres">
      <dgm:prSet presAssocID="{D8DCAE11-54E7-448B-8F10-4868A1E92ADC}" presName="hierChild4" presStyleCnt="0"/>
      <dgm:spPr/>
    </dgm:pt>
    <dgm:pt modelId="{5C0A7759-CC44-476F-8C74-637DFB676402}" type="pres">
      <dgm:prSet presAssocID="{C9863687-B2E1-4B45-A84C-203284F7F2C5}" presName="Name10" presStyleLbl="parChTrans1D2" presStyleIdx="2" presStyleCnt="4"/>
      <dgm:spPr/>
    </dgm:pt>
    <dgm:pt modelId="{855066B6-25E9-447D-A7C9-7EC2DC734DF0}" type="pres">
      <dgm:prSet presAssocID="{39752CDA-7A2F-4E9F-A624-FC03A08E05CB}" presName="hierRoot2" presStyleCnt="0"/>
      <dgm:spPr/>
    </dgm:pt>
    <dgm:pt modelId="{26CF1976-30B0-4305-975C-31F998C1DCC7}" type="pres">
      <dgm:prSet presAssocID="{39752CDA-7A2F-4E9F-A624-FC03A08E05CB}" presName="composite2" presStyleCnt="0"/>
      <dgm:spPr/>
    </dgm:pt>
    <dgm:pt modelId="{F226DBC9-4652-4B3E-AFF1-D517B9D92DB5}" type="pres">
      <dgm:prSet presAssocID="{39752CDA-7A2F-4E9F-A624-FC03A08E05CB}" presName="background2" presStyleLbl="node2" presStyleIdx="2" presStyleCnt="4"/>
      <dgm:spPr/>
    </dgm:pt>
    <dgm:pt modelId="{C64DBE6F-3859-4B0F-8757-069A8D0D8B95}" type="pres">
      <dgm:prSet presAssocID="{39752CDA-7A2F-4E9F-A624-FC03A08E05CB}" presName="text2" presStyleLbl="fgAcc2" presStyleIdx="2" presStyleCnt="4">
        <dgm:presLayoutVars>
          <dgm:chPref val="3"/>
        </dgm:presLayoutVars>
      </dgm:prSet>
      <dgm:spPr/>
    </dgm:pt>
    <dgm:pt modelId="{227965AE-199F-4D9E-9AA8-93EE7D354F85}" type="pres">
      <dgm:prSet presAssocID="{39752CDA-7A2F-4E9F-A624-FC03A08E05CB}" presName="hierChild3" presStyleCnt="0"/>
      <dgm:spPr/>
    </dgm:pt>
    <dgm:pt modelId="{885D40F4-B69F-4213-B116-D4328083CF53}" type="pres">
      <dgm:prSet presAssocID="{A2D5505E-3C88-40A6-8748-9719D959C0EE}" presName="Name17" presStyleLbl="parChTrans1D3" presStyleIdx="2" presStyleCnt="4"/>
      <dgm:spPr/>
    </dgm:pt>
    <dgm:pt modelId="{C081C9F8-22AF-400A-887B-0CED7B4C16DC}" type="pres">
      <dgm:prSet presAssocID="{15EDA379-02E2-4E09-94F7-0B0E9B694D69}" presName="hierRoot3" presStyleCnt="0"/>
      <dgm:spPr/>
    </dgm:pt>
    <dgm:pt modelId="{3B80CC03-7415-4B9C-9B6C-FAE66E78C6B3}" type="pres">
      <dgm:prSet presAssocID="{15EDA379-02E2-4E09-94F7-0B0E9B694D69}" presName="composite3" presStyleCnt="0"/>
      <dgm:spPr/>
    </dgm:pt>
    <dgm:pt modelId="{4996F018-C82F-457E-8248-CD4B11858AA0}" type="pres">
      <dgm:prSet presAssocID="{15EDA379-02E2-4E09-94F7-0B0E9B694D69}" presName="background3" presStyleLbl="node3" presStyleIdx="2" presStyleCnt="4"/>
      <dgm:spPr/>
    </dgm:pt>
    <dgm:pt modelId="{D317F84C-01CF-400C-AB7D-02CAB779B17F}" type="pres">
      <dgm:prSet presAssocID="{15EDA379-02E2-4E09-94F7-0B0E9B694D69}" presName="text3" presStyleLbl="fgAcc3" presStyleIdx="2" presStyleCnt="4">
        <dgm:presLayoutVars>
          <dgm:chPref val="3"/>
        </dgm:presLayoutVars>
      </dgm:prSet>
      <dgm:spPr/>
    </dgm:pt>
    <dgm:pt modelId="{C1DE7810-BCBB-497B-BE72-ED4C931A2922}" type="pres">
      <dgm:prSet presAssocID="{15EDA379-02E2-4E09-94F7-0B0E9B694D69}" presName="hierChild4" presStyleCnt="0"/>
      <dgm:spPr/>
    </dgm:pt>
    <dgm:pt modelId="{5EB41947-2031-4B1D-9365-4362A8A2716B}" type="pres">
      <dgm:prSet presAssocID="{4631F329-FDD8-4EB0-8FD1-5B446BD024B3}" presName="Name10" presStyleLbl="parChTrans1D2" presStyleIdx="3" presStyleCnt="4"/>
      <dgm:spPr/>
    </dgm:pt>
    <dgm:pt modelId="{E942D865-9B04-45DB-8182-EBF20CA039CE}" type="pres">
      <dgm:prSet presAssocID="{5A310784-8257-4557-A537-79F4BC83ED73}" presName="hierRoot2" presStyleCnt="0"/>
      <dgm:spPr/>
    </dgm:pt>
    <dgm:pt modelId="{373FBD98-A470-4A0D-B72D-B6DBFABCD555}" type="pres">
      <dgm:prSet presAssocID="{5A310784-8257-4557-A537-79F4BC83ED73}" presName="composite2" presStyleCnt="0"/>
      <dgm:spPr/>
    </dgm:pt>
    <dgm:pt modelId="{A68988E0-C510-454B-A6F9-21DEB492AE53}" type="pres">
      <dgm:prSet presAssocID="{5A310784-8257-4557-A537-79F4BC83ED73}" presName="background2" presStyleLbl="node2" presStyleIdx="3" presStyleCnt="4"/>
      <dgm:spPr/>
    </dgm:pt>
    <dgm:pt modelId="{48360B8D-10F5-4FB1-B4B4-50F6C8187EB9}" type="pres">
      <dgm:prSet presAssocID="{5A310784-8257-4557-A537-79F4BC83ED73}" presName="text2" presStyleLbl="fgAcc2" presStyleIdx="3" presStyleCnt="4">
        <dgm:presLayoutVars>
          <dgm:chPref val="3"/>
        </dgm:presLayoutVars>
      </dgm:prSet>
      <dgm:spPr/>
    </dgm:pt>
    <dgm:pt modelId="{4AC9D919-E2A0-4D41-80AC-25D32E4C196E}" type="pres">
      <dgm:prSet presAssocID="{5A310784-8257-4557-A537-79F4BC83ED73}" presName="hierChild3" presStyleCnt="0"/>
      <dgm:spPr/>
    </dgm:pt>
    <dgm:pt modelId="{F01EDF12-D351-4512-8D40-441490CD205E}" type="pres">
      <dgm:prSet presAssocID="{74C275FD-F91E-4257-BA6D-4D4495452AEC}" presName="Name17" presStyleLbl="parChTrans1D3" presStyleIdx="3" presStyleCnt="4"/>
      <dgm:spPr/>
    </dgm:pt>
    <dgm:pt modelId="{3BCE54CF-C4DF-4093-A8E0-A09335E0D97A}" type="pres">
      <dgm:prSet presAssocID="{57EEBD3C-209D-4052-A70A-C1E28FD23B13}" presName="hierRoot3" presStyleCnt="0"/>
      <dgm:spPr/>
    </dgm:pt>
    <dgm:pt modelId="{7791E75C-AD15-4689-AA48-252990A0A69A}" type="pres">
      <dgm:prSet presAssocID="{57EEBD3C-209D-4052-A70A-C1E28FD23B13}" presName="composite3" presStyleCnt="0"/>
      <dgm:spPr/>
    </dgm:pt>
    <dgm:pt modelId="{3049B287-DFFC-430C-B194-E71C69BAE047}" type="pres">
      <dgm:prSet presAssocID="{57EEBD3C-209D-4052-A70A-C1E28FD23B13}" presName="background3" presStyleLbl="node3" presStyleIdx="3" presStyleCnt="4"/>
      <dgm:spPr/>
    </dgm:pt>
    <dgm:pt modelId="{C514C5AD-AC8A-48C0-ABBD-1D2A9AC5F45F}" type="pres">
      <dgm:prSet presAssocID="{57EEBD3C-209D-4052-A70A-C1E28FD23B13}" presName="text3" presStyleLbl="fgAcc3" presStyleIdx="3" presStyleCnt="4">
        <dgm:presLayoutVars>
          <dgm:chPref val="3"/>
        </dgm:presLayoutVars>
      </dgm:prSet>
      <dgm:spPr/>
    </dgm:pt>
    <dgm:pt modelId="{0E171A54-AF9A-40E7-A12D-2C74CE6E4949}" type="pres">
      <dgm:prSet presAssocID="{57EEBD3C-209D-4052-A70A-C1E28FD23B13}" presName="hierChild4" presStyleCnt="0"/>
      <dgm:spPr/>
    </dgm:pt>
  </dgm:ptLst>
  <dgm:cxnLst>
    <dgm:cxn modelId="{7DD9EC0A-8438-4C87-8F3E-4E738B9E3DDC}" type="presOf" srcId="{431D8F29-6083-4FC0-8B48-7A8401502DF8}" destId="{3E2F126E-92FA-465A-9A66-B2EAA0B76828}" srcOrd="0" destOrd="0" presId="urn:microsoft.com/office/officeart/2005/8/layout/hierarchy1"/>
    <dgm:cxn modelId="{CA9CB70C-8FF9-4EB5-8954-E124A125D636}" type="presOf" srcId="{74C275FD-F91E-4257-BA6D-4D4495452AEC}" destId="{F01EDF12-D351-4512-8D40-441490CD205E}" srcOrd="0" destOrd="0" presId="urn:microsoft.com/office/officeart/2005/8/layout/hierarchy1"/>
    <dgm:cxn modelId="{ABD8B415-44EA-45CB-87F8-0CC2AC43ECF4}" srcId="{431D8F29-6083-4FC0-8B48-7A8401502DF8}" destId="{D8DCAE11-54E7-448B-8F10-4868A1E92ADC}" srcOrd="0" destOrd="0" parTransId="{5E0FE6D2-AAE8-49A9-9ABF-623C656A2189}" sibTransId="{F8ADF6D4-BB0D-4E55-BD53-AA89B0F11932}"/>
    <dgm:cxn modelId="{496B8A1A-9B7E-4569-BD9E-78B9EE55842C}" type="presOf" srcId="{D8B5061C-430C-4569-A73B-F9DA49F4AB7A}" destId="{EBA019F1-D6E8-44FA-ABDE-12BF2728BEF1}" srcOrd="0" destOrd="0" presId="urn:microsoft.com/office/officeart/2005/8/layout/hierarchy1"/>
    <dgm:cxn modelId="{CBBE2229-1C98-4628-83CF-B31613E6F700}" srcId="{4F8B26D6-CB6E-4EF9-A294-C36496D30326}" destId="{431D8F29-6083-4FC0-8B48-7A8401502DF8}" srcOrd="1" destOrd="0" parTransId="{247998E4-E1DF-4B40-B4BC-6DE6C1E5CEFF}" sibTransId="{6772DFDC-CABF-4834-9243-0C2B93F1C3BC}"/>
    <dgm:cxn modelId="{4DBF2A2B-ADC7-4E2C-A10D-69230AF94C12}" srcId="{4F8B26D6-CB6E-4EF9-A294-C36496D30326}" destId="{5A310784-8257-4557-A537-79F4BC83ED73}" srcOrd="3" destOrd="0" parTransId="{4631F329-FDD8-4EB0-8FD1-5B446BD024B3}" sibTransId="{0807B507-0D2A-4477-8664-4B834C893551}"/>
    <dgm:cxn modelId="{4226E02F-5935-431E-934E-ACFFF92CFF07}" type="presOf" srcId="{D31B318A-2A08-453E-B62D-20791EC49C17}" destId="{EEAF5626-744E-4380-A257-E9EFEE324772}" srcOrd="0" destOrd="0" presId="urn:microsoft.com/office/officeart/2005/8/layout/hierarchy1"/>
    <dgm:cxn modelId="{3B05EA35-A937-4A3B-8D2C-115B08426F9C}" type="presOf" srcId="{A2D5505E-3C88-40A6-8748-9719D959C0EE}" destId="{885D40F4-B69F-4213-B116-D4328083CF53}" srcOrd="0" destOrd="0" presId="urn:microsoft.com/office/officeart/2005/8/layout/hierarchy1"/>
    <dgm:cxn modelId="{E496483F-3818-444B-BCB0-E19F93E96810}" type="presOf" srcId="{D8DCAE11-54E7-448B-8F10-4868A1E92ADC}" destId="{2B72B7A8-D38A-4213-9BA6-130A8EF1EB44}" srcOrd="0" destOrd="0" presId="urn:microsoft.com/office/officeart/2005/8/layout/hierarchy1"/>
    <dgm:cxn modelId="{C1606A62-0851-4448-92CE-47D7EC9DE186}" srcId="{4F8B26D6-CB6E-4EF9-A294-C36496D30326}" destId="{D8B5061C-430C-4569-A73B-F9DA49F4AB7A}" srcOrd="0" destOrd="0" parTransId="{D31B318A-2A08-453E-B62D-20791EC49C17}" sibTransId="{DBB1672E-281C-4E04-A5A8-D67A5626A74E}"/>
    <dgm:cxn modelId="{F9AE916D-5C74-425F-8994-C16D992B0A87}" type="presOf" srcId="{5A310784-8257-4557-A537-79F4BC83ED73}" destId="{48360B8D-10F5-4FB1-B4B4-50F6C8187EB9}" srcOrd="0" destOrd="0" presId="urn:microsoft.com/office/officeart/2005/8/layout/hierarchy1"/>
    <dgm:cxn modelId="{42A17157-1175-4E27-B422-A070F4C3393B}" type="presOf" srcId="{8A64FB11-2A14-45C4-8833-30366CE65969}" destId="{5D2E4E8F-A6C5-47E7-B793-C97F59D5DDB9}" srcOrd="0" destOrd="0" presId="urn:microsoft.com/office/officeart/2005/8/layout/hierarchy1"/>
    <dgm:cxn modelId="{851AC38D-1172-45C7-96D0-8B97B8E55096}" srcId="{8A64FB11-2A14-45C4-8833-30366CE65969}" destId="{4F8B26D6-CB6E-4EF9-A294-C36496D30326}" srcOrd="0" destOrd="0" parTransId="{68DB5F6F-1E15-4E89-A679-D19D5F2C943B}" sibTransId="{DA86E914-3AB7-438D-A759-D12D853A00C9}"/>
    <dgm:cxn modelId="{0766DA95-4B4F-4B1D-86F7-994562999C66}" type="presOf" srcId="{4631F329-FDD8-4EB0-8FD1-5B446BD024B3}" destId="{5EB41947-2031-4B1D-9365-4362A8A2716B}" srcOrd="0" destOrd="0" presId="urn:microsoft.com/office/officeart/2005/8/layout/hierarchy1"/>
    <dgm:cxn modelId="{817043AD-9347-4852-AA02-DDD1A0CA05EB}" type="presOf" srcId="{4F8B26D6-CB6E-4EF9-A294-C36496D30326}" destId="{A7E044A1-B597-4C4C-848A-97B99537D9A3}" srcOrd="0" destOrd="0" presId="urn:microsoft.com/office/officeart/2005/8/layout/hierarchy1"/>
    <dgm:cxn modelId="{9775A4B3-2C4B-4DC8-A252-D82B9738C737}" srcId="{5A310784-8257-4557-A537-79F4BC83ED73}" destId="{57EEBD3C-209D-4052-A70A-C1E28FD23B13}" srcOrd="0" destOrd="0" parTransId="{74C275FD-F91E-4257-BA6D-4D4495452AEC}" sibTransId="{97447493-B29A-42A2-B5EF-F936B91DD3D3}"/>
    <dgm:cxn modelId="{F1A55EB6-93F7-4209-80B4-569682F9A118}" type="presOf" srcId="{39752CDA-7A2F-4E9F-A624-FC03A08E05CB}" destId="{C64DBE6F-3859-4B0F-8757-069A8D0D8B95}" srcOrd="0" destOrd="0" presId="urn:microsoft.com/office/officeart/2005/8/layout/hierarchy1"/>
    <dgm:cxn modelId="{DBB8A9BA-C6A5-48B2-977C-FA099DBEA5C0}" type="presOf" srcId="{8AF36664-A223-4AAB-ACE3-E515726F4857}" destId="{921412DB-C305-4C00-ADDB-A85D61B07A57}" srcOrd="0" destOrd="0" presId="urn:microsoft.com/office/officeart/2005/8/layout/hierarchy1"/>
    <dgm:cxn modelId="{9A8BA0D1-A24A-496D-8275-685EA3174B32}" type="presOf" srcId="{247998E4-E1DF-4B40-B4BC-6DE6C1E5CEFF}" destId="{AEF668B1-7298-462D-963D-4A603E21925A}" srcOrd="0" destOrd="0" presId="urn:microsoft.com/office/officeart/2005/8/layout/hierarchy1"/>
    <dgm:cxn modelId="{102B33E1-0155-4C48-8893-D3C64D1595C5}" srcId="{39752CDA-7A2F-4E9F-A624-FC03A08E05CB}" destId="{15EDA379-02E2-4E09-94F7-0B0E9B694D69}" srcOrd="0" destOrd="0" parTransId="{A2D5505E-3C88-40A6-8748-9719D959C0EE}" sibTransId="{1101B4DB-5CE2-4C35-ABBC-428E70F7E98B}"/>
    <dgm:cxn modelId="{E0C66AF1-F78C-4BF4-98AB-B0C203F6F59B}" type="presOf" srcId="{15EDA379-02E2-4E09-94F7-0B0E9B694D69}" destId="{D317F84C-01CF-400C-AB7D-02CAB779B17F}" srcOrd="0" destOrd="0" presId="urn:microsoft.com/office/officeart/2005/8/layout/hierarchy1"/>
    <dgm:cxn modelId="{5ADDBDF2-4EF0-49F5-8A54-2FBCEC89C065}" type="presOf" srcId="{57EEBD3C-209D-4052-A70A-C1E28FD23B13}" destId="{C514C5AD-AC8A-48C0-ABBD-1D2A9AC5F45F}" srcOrd="0" destOrd="0" presId="urn:microsoft.com/office/officeart/2005/8/layout/hierarchy1"/>
    <dgm:cxn modelId="{16E3EEF2-A157-43C4-9702-53996C31B384}" srcId="{D8B5061C-430C-4569-A73B-F9DA49F4AB7A}" destId="{C61A4F3A-821D-4D16-B25B-5FF50DE3B2D9}" srcOrd="0" destOrd="0" parTransId="{8AF36664-A223-4AAB-ACE3-E515726F4857}" sibTransId="{86C02537-44F0-4E6E-9BB4-A6827577F7CE}"/>
    <dgm:cxn modelId="{90CB3DF6-BC4D-4AAB-8AA3-453F08DE7D26}" type="presOf" srcId="{5E0FE6D2-AAE8-49A9-9ABF-623C656A2189}" destId="{B73595CE-9BEE-4EBF-BAB4-87F4EACC6689}" srcOrd="0" destOrd="0" presId="urn:microsoft.com/office/officeart/2005/8/layout/hierarchy1"/>
    <dgm:cxn modelId="{810154FA-029B-4BFF-BE6A-087AB53C284B}" type="presOf" srcId="{C9863687-B2E1-4B45-A84C-203284F7F2C5}" destId="{5C0A7759-CC44-476F-8C74-637DFB676402}" srcOrd="0" destOrd="0" presId="urn:microsoft.com/office/officeart/2005/8/layout/hierarchy1"/>
    <dgm:cxn modelId="{DD5684FF-8A0A-495E-A9EE-E189FC743D64}" srcId="{4F8B26D6-CB6E-4EF9-A294-C36496D30326}" destId="{39752CDA-7A2F-4E9F-A624-FC03A08E05CB}" srcOrd="2" destOrd="0" parTransId="{C9863687-B2E1-4B45-A84C-203284F7F2C5}" sibTransId="{59641C63-5C50-48EE-8E65-B7B1C22B9342}"/>
    <dgm:cxn modelId="{CFD2ABFF-080C-4C30-8E6E-6D52FC069249}" type="presOf" srcId="{C61A4F3A-821D-4D16-B25B-5FF50DE3B2D9}" destId="{B13960E5-CDF1-4CEE-8329-3660532DDD3D}" srcOrd="0" destOrd="0" presId="urn:microsoft.com/office/officeart/2005/8/layout/hierarchy1"/>
    <dgm:cxn modelId="{7D843840-F0F9-4409-886B-8608CAF7CF3D}" type="presParOf" srcId="{5D2E4E8F-A6C5-47E7-B793-C97F59D5DDB9}" destId="{756C0939-16F0-4BFB-933A-BCF12D1A1DEB}" srcOrd="0" destOrd="0" presId="urn:microsoft.com/office/officeart/2005/8/layout/hierarchy1"/>
    <dgm:cxn modelId="{0D181C08-5802-4006-851D-8E2EDFEF72A8}" type="presParOf" srcId="{756C0939-16F0-4BFB-933A-BCF12D1A1DEB}" destId="{2E72014A-AE2B-403C-98CA-E3599E6B6674}" srcOrd="0" destOrd="0" presId="urn:microsoft.com/office/officeart/2005/8/layout/hierarchy1"/>
    <dgm:cxn modelId="{48D50EBC-900A-4AD1-8D01-48E8067E5E4C}" type="presParOf" srcId="{2E72014A-AE2B-403C-98CA-E3599E6B6674}" destId="{83CC5B40-B202-4FB7-8849-467038DDE578}" srcOrd="0" destOrd="0" presId="urn:microsoft.com/office/officeart/2005/8/layout/hierarchy1"/>
    <dgm:cxn modelId="{67942CAC-1975-4C9F-BC51-3DEA08AA5D23}" type="presParOf" srcId="{2E72014A-AE2B-403C-98CA-E3599E6B6674}" destId="{A7E044A1-B597-4C4C-848A-97B99537D9A3}" srcOrd="1" destOrd="0" presId="urn:microsoft.com/office/officeart/2005/8/layout/hierarchy1"/>
    <dgm:cxn modelId="{24FDC950-D9C1-4D54-8363-7BF7AFB61934}" type="presParOf" srcId="{756C0939-16F0-4BFB-933A-BCF12D1A1DEB}" destId="{FBF4151E-5D9E-470F-927E-330BD5FB5728}" srcOrd="1" destOrd="0" presId="urn:microsoft.com/office/officeart/2005/8/layout/hierarchy1"/>
    <dgm:cxn modelId="{B269DB4C-DE11-4456-A68D-5199263D7DEA}" type="presParOf" srcId="{FBF4151E-5D9E-470F-927E-330BD5FB5728}" destId="{EEAF5626-744E-4380-A257-E9EFEE324772}" srcOrd="0" destOrd="0" presId="urn:microsoft.com/office/officeart/2005/8/layout/hierarchy1"/>
    <dgm:cxn modelId="{908560F6-3820-4DA6-8C0A-EDE2BDD359C9}" type="presParOf" srcId="{FBF4151E-5D9E-470F-927E-330BD5FB5728}" destId="{EE67BBF1-3C2A-4353-9449-F62E2D43A1FE}" srcOrd="1" destOrd="0" presId="urn:microsoft.com/office/officeart/2005/8/layout/hierarchy1"/>
    <dgm:cxn modelId="{BA21CF42-30A9-4B61-A495-0F1BAAB6861B}" type="presParOf" srcId="{EE67BBF1-3C2A-4353-9449-F62E2D43A1FE}" destId="{010DADCF-0532-40CF-B914-B800CF2241AB}" srcOrd="0" destOrd="0" presId="urn:microsoft.com/office/officeart/2005/8/layout/hierarchy1"/>
    <dgm:cxn modelId="{3682B308-09DD-475E-BD0C-1428F59351A4}" type="presParOf" srcId="{010DADCF-0532-40CF-B914-B800CF2241AB}" destId="{A74B70F6-056D-4C2F-94A6-EE9E0A9A2833}" srcOrd="0" destOrd="0" presId="urn:microsoft.com/office/officeart/2005/8/layout/hierarchy1"/>
    <dgm:cxn modelId="{39FF3D89-E25C-4F1B-9DAA-08CDF9A1921E}" type="presParOf" srcId="{010DADCF-0532-40CF-B914-B800CF2241AB}" destId="{EBA019F1-D6E8-44FA-ABDE-12BF2728BEF1}" srcOrd="1" destOrd="0" presId="urn:microsoft.com/office/officeart/2005/8/layout/hierarchy1"/>
    <dgm:cxn modelId="{93364256-C4FC-42CD-B224-A9476E5CA71F}" type="presParOf" srcId="{EE67BBF1-3C2A-4353-9449-F62E2D43A1FE}" destId="{BFEABAFA-E5BE-41F5-8F4A-BC598214C771}" srcOrd="1" destOrd="0" presId="urn:microsoft.com/office/officeart/2005/8/layout/hierarchy1"/>
    <dgm:cxn modelId="{1A147602-72A0-4BB6-8FFB-67A50EE2A543}" type="presParOf" srcId="{BFEABAFA-E5BE-41F5-8F4A-BC598214C771}" destId="{921412DB-C305-4C00-ADDB-A85D61B07A57}" srcOrd="0" destOrd="0" presId="urn:microsoft.com/office/officeart/2005/8/layout/hierarchy1"/>
    <dgm:cxn modelId="{81A8F8D1-5892-4069-91B1-5AEC5E0FD440}" type="presParOf" srcId="{BFEABAFA-E5BE-41F5-8F4A-BC598214C771}" destId="{CE300D61-FCE5-4C2C-8EC3-90C9038C6564}" srcOrd="1" destOrd="0" presId="urn:microsoft.com/office/officeart/2005/8/layout/hierarchy1"/>
    <dgm:cxn modelId="{CC261471-15E0-4C84-9BA9-44F61C1EC9A1}" type="presParOf" srcId="{CE300D61-FCE5-4C2C-8EC3-90C9038C6564}" destId="{E3BBFCFE-0952-4E92-A4E0-E9923235DC0F}" srcOrd="0" destOrd="0" presId="urn:microsoft.com/office/officeart/2005/8/layout/hierarchy1"/>
    <dgm:cxn modelId="{84A9BCA5-86F7-4CD4-B7E0-95028B2AA638}" type="presParOf" srcId="{E3BBFCFE-0952-4E92-A4E0-E9923235DC0F}" destId="{46E6C149-5CF5-480C-B3D7-7C25C02C62AA}" srcOrd="0" destOrd="0" presId="urn:microsoft.com/office/officeart/2005/8/layout/hierarchy1"/>
    <dgm:cxn modelId="{D1E2DD5A-97D9-43E5-903B-6D565D4B982C}" type="presParOf" srcId="{E3BBFCFE-0952-4E92-A4E0-E9923235DC0F}" destId="{B13960E5-CDF1-4CEE-8329-3660532DDD3D}" srcOrd="1" destOrd="0" presId="urn:microsoft.com/office/officeart/2005/8/layout/hierarchy1"/>
    <dgm:cxn modelId="{6FA3C894-F753-43DA-88D3-A5F454CCC2C9}" type="presParOf" srcId="{CE300D61-FCE5-4C2C-8EC3-90C9038C6564}" destId="{8868E748-3FF9-4D1B-BBE9-E126ADA86BFD}" srcOrd="1" destOrd="0" presId="urn:microsoft.com/office/officeart/2005/8/layout/hierarchy1"/>
    <dgm:cxn modelId="{FDC27CD7-174F-46DA-B638-49FF1BB00924}" type="presParOf" srcId="{FBF4151E-5D9E-470F-927E-330BD5FB5728}" destId="{AEF668B1-7298-462D-963D-4A603E21925A}" srcOrd="2" destOrd="0" presId="urn:microsoft.com/office/officeart/2005/8/layout/hierarchy1"/>
    <dgm:cxn modelId="{12FE4EE6-80D9-4385-938A-77D39519C9EF}" type="presParOf" srcId="{FBF4151E-5D9E-470F-927E-330BD5FB5728}" destId="{4C6677D8-2780-442A-94A6-470F5F4F7118}" srcOrd="3" destOrd="0" presId="urn:microsoft.com/office/officeart/2005/8/layout/hierarchy1"/>
    <dgm:cxn modelId="{2234EBD0-4BCA-440B-B0CF-4D34D6EC9873}" type="presParOf" srcId="{4C6677D8-2780-442A-94A6-470F5F4F7118}" destId="{B760EB53-EC5E-4B8E-8D78-90E2447050C4}" srcOrd="0" destOrd="0" presId="urn:microsoft.com/office/officeart/2005/8/layout/hierarchy1"/>
    <dgm:cxn modelId="{93B34607-3FA2-4030-85F7-765189DB677F}" type="presParOf" srcId="{B760EB53-EC5E-4B8E-8D78-90E2447050C4}" destId="{01E87187-4F43-4562-B303-8AF95B156980}" srcOrd="0" destOrd="0" presId="urn:microsoft.com/office/officeart/2005/8/layout/hierarchy1"/>
    <dgm:cxn modelId="{B992B759-5642-4E59-B3AA-72BE8BC2DD68}" type="presParOf" srcId="{B760EB53-EC5E-4B8E-8D78-90E2447050C4}" destId="{3E2F126E-92FA-465A-9A66-B2EAA0B76828}" srcOrd="1" destOrd="0" presId="urn:microsoft.com/office/officeart/2005/8/layout/hierarchy1"/>
    <dgm:cxn modelId="{BB7C89B9-4279-4DD9-BABE-318F258A93B2}" type="presParOf" srcId="{4C6677D8-2780-442A-94A6-470F5F4F7118}" destId="{5FD6C56C-AC7A-4184-8325-C43D3161739F}" srcOrd="1" destOrd="0" presId="urn:microsoft.com/office/officeart/2005/8/layout/hierarchy1"/>
    <dgm:cxn modelId="{4F00E881-1A32-4B16-8E91-D3B9681193B0}" type="presParOf" srcId="{5FD6C56C-AC7A-4184-8325-C43D3161739F}" destId="{B73595CE-9BEE-4EBF-BAB4-87F4EACC6689}" srcOrd="0" destOrd="0" presId="urn:microsoft.com/office/officeart/2005/8/layout/hierarchy1"/>
    <dgm:cxn modelId="{01763D45-2F4B-4F7B-A6DC-BC0D99A92008}" type="presParOf" srcId="{5FD6C56C-AC7A-4184-8325-C43D3161739F}" destId="{2DA3B6EE-29AF-42CF-B3B2-622A4ACF576C}" srcOrd="1" destOrd="0" presId="urn:microsoft.com/office/officeart/2005/8/layout/hierarchy1"/>
    <dgm:cxn modelId="{C2E3E8C0-A55A-4557-B4F0-1CF5C0EC7BCC}" type="presParOf" srcId="{2DA3B6EE-29AF-42CF-B3B2-622A4ACF576C}" destId="{38D48182-0C6C-4ABB-B96D-EC8C68EE2B7B}" srcOrd="0" destOrd="0" presId="urn:microsoft.com/office/officeart/2005/8/layout/hierarchy1"/>
    <dgm:cxn modelId="{F75E2FCD-41FA-4B6B-BBDD-8485004084A0}" type="presParOf" srcId="{38D48182-0C6C-4ABB-B96D-EC8C68EE2B7B}" destId="{7FBB63D1-CD75-4B8B-B1FA-0CE1DC1472B0}" srcOrd="0" destOrd="0" presId="urn:microsoft.com/office/officeart/2005/8/layout/hierarchy1"/>
    <dgm:cxn modelId="{D9AAF2CC-7B02-4AC9-A12E-ECBFE53F2936}" type="presParOf" srcId="{38D48182-0C6C-4ABB-B96D-EC8C68EE2B7B}" destId="{2B72B7A8-D38A-4213-9BA6-130A8EF1EB44}" srcOrd="1" destOrd="0" presId="urn:microsoft.com/office/officeart/2005/8/layout/hierarchy1"/>
    <dgm:cxn modelId="{63F9BAB0-3B95-4975-BACE-35232DA79DB2}" type="presParOf" srcId="{2DA3B6EE-29AF-42CF-B3B2-622A4ACF576C}" destId="{D4247721-D2F2-476E-A0F5-C5CBE382C455}" srcOrd="1" destOrd="0" presId="urn:microsoft.com/office/officeart/2005/8/layout/hierarchy1"/>
    <dgm:cxn modelId="{CD2B50E5-2E49-427F-981A-8F71363DE271}" type="presParOf" srcId="{FBF4151E-5D9E-470F-927E-330BD5FB5728}" destId="{5C0A7759-CC44-476F-8C74-637DFB676402}" srcOrd="4" destOrd="0" presId="urn:microsoft.com/office/officeart/2005/8/layout/hierarchy1"/>
    <dgm:cxn modelId="{B9836171-6490-4781-AC21-2ED7A5E8AE68}" type="presParOf" srcId="{FBF4151E-5D9E-470F-927E-330BD5FB5728}" destId="{855066B6-25E9-447D-A7C9-7EC2DC734DF0}" srcOrd="5" destOrd="0" presId="urn:microsoft.com/office/officeart/2005/8/layout/hierarchy1"/>
    <dgm:cxn modelId="{91CB7D60-6647-42C4-8DF5-9349A1BE5A89}" type="presParOf" srcId="{855066B6-25E9-447D-A7C9-7EC2DC734DF0}" destId="{26CF1976-30B0-4305-975C-31F998C1DCC7}" srcOrd="0" destOrd="0" presId="urn:microsoft.com/office/officeart/2005/8/layout/hierarchy1"/>
    <dgm:cxn modelId="{25198E5F-5F5E-41BE-BA91-E3630D76325C}" type="presParOf" srcId="{26CF1976-30B0-4305-975C-31F998C1DCC7}" destId="{F226DBC9-4652-4B3E-AFF1-D517B9D92DB5}" srcOrd="0" destOrd="0" presId="urn:microsoft.com/office/officeart/2005/8/layout/hierarchy1"/>
    <dgm:cxn modelId="{96304494-9281-439A-8FC7-0A9C3CAC1EFF}" type="presParOf" srcId="{26CF1976-30B0-4305-975C-31F998C1DCC7}" destId="{C64DBE6F-3859-4B0F-8757-069A8D0D8B95}" srcOrd="1" destOrd="0" presId="urn:microsoft.com/office/officeart/2005/8/layout/hierarchy1"/>
    <dgm:cxn modelId="{1825F5B7-B95B-4430-A3EE-C6A980A97F42}" type="presParOf" srcId="{855066B6-25E9-447D-A7C9-7EC2DC734DF0}" destId="{227965AE-199F-4D9E-9AA8-93EE7D354F85}" srcOrd="1" destOrd="0" presId="urn:microsoft.com/office/officeart/2005/8/layout/hierarchy1"/>
    <dgm:cxn modelId="{C230091D-EA45-4140-A679-E87F1FA47E5F}" type="presParOf" srcId="{227965AE-199F-4D9E-9AA8-93EE7D354F85}" destId="{885D40F4-B69F-4213-B116-D4328083CF53}" srcOrd="0" destOrd="0" presId="urn:microsoft.com/office/officeart/2005/8/layout/hierarchy1"/>
    <dgm:cxn modelId="{97A57793-9804-4C6C-B766-93D974E2BF6A}" type="presParOf" srcId="{227965AE-199F-4D9E-9AA8-93EE7D354F85}" destId="{C081C9F8-22AF-400A-887B-0CED7B4C16DC}" srcOrd="1" destOrd="0" presId="urn:microsoft.com/office/officeart/2005/8/layout/hierarchy1"/>
    <dgm:cxn modelId="{F7EFE3F1-B593-4A02-BB79-5D909C6616FD}" type="presParOf" srcId="{C081C9F8-22AF-400A-887B-0CED7B4C16DC}" destId="{3B80CC03-7415-4B9C-9B6C-FAE66E78C6B3}" srcOrd="0" destOrd="0" presId="urn:microsoft.com/office/officeart/2005/8/layout/hierarchy1"/>
    <dgm:cxn modelId="{0DE9A52D-39BC-4457-811D-5A09D5675660}" type="presParOf" srcId="{3B80CC03-7415-4B9C-9B6C-FAE66E78C6B3}" destId="{4996F018-C82F-457E-8248-CD4B11858AA0}" srcOrd="0" destOrd="0" presId="urn:microsoft.com/office/officeart/2005/8/layout/hierarchy1"/>
    <dgm:cxn modelId="{C6068D28-D88A-4636-963D-88F72614574C}" type="presParOf" srcId="{3B80CC03-7415-4B9C-9B6C-FAE66E78C6B3}" destId="{D317F84C-01CF-400C-AB7D-02CAB779B17F}" srcOrd="1" destOrd="0" presId="urn:microsoft.com/office/officeart/2005/8/layout/hierarchy1"/>
    <dgm:cxn modelId="{C4FE7610-6E79-400D-BA29-A0A755BB8E16}" type="presParOf" srcId="{C081C9F8-22AF-400A-887B-0CED7B4C16DC}" destId="{C1DE7810-BCBB-497B-BE72-ED4C931A2922}" srcOrd="1" destOrd="0" presId="urn:microsoft.com/office/officeart/2005/8/layout/hierarchy1"/>
    <dgm:cxn modelId="{6253D7C4-E06C-427A-A737-C31E475028C8}" type="presParOf" srcId="{FBF4151E-5D9E-470F-927E-330BD5FB5728}" destId="{5EB41947-2031-4B1D-9365-4362A8A2716B}" srcOrd="6" destOrd="0" presId="urn:microsoft.com/office/officeart/2005/8/layout/hierarchy1"/>
    <dgm:cxn modelId="{BEB68A5B-EC7A-4E7D-831D-7EDAE635B1D4}" type="presParOf" srcId="{FBF4151E-5D9E-470F-927E-330BD5FB5728}" destId="{E942D865-9B04-45DB-8182-EBF20CA039CE}" srcOrd="7" destOrd="0" presId="urn:microsoft.com/office/officeart/2005/8/layout/hierarchy1"/>
    <dgm:cxn modelId="{263A3167-D1E0-4A14-9CEB-5BC231BB9F1F}" type="presParOf" srcId="{E942D865-9B04-45DB-8182-EBF20CA039CE}" destId="{373FBD98-A470-4A0D-B72D-B6DBFABCD555}" srcOrd="0" destOrd="0" presId="urn:microsoft.com/office/officeart/2005/8/layout/hierarchy1"/>
    <dgm:cxn modelId="{152B7CEF-A357-4CB4-85D6-96C2CBB864AC}" type="presParOf" srcId="{373FBD98-A470-4A0D-B72D-B6DBFABCD555}" destId="{A68988E0-C510-454B-A6F9-21DEB492AE53}" srcOrd="0" destOrd="0" presId="urn:microsoft.com/office/officeart/2005/8/layout/hierarchy1"/>
    <dgm:cxn modelId="{3FA14687-C606-46E9-8C2A-EA9DF51574AA}" type="presParOf" srcId="{373FBD98-A470-4A0D-B72D-B6DBFABCD555}" destId="{48360B8D-10F5-4FB1-B4B4-50F6C8187EB9}" srcOrd="1" destOrd="0" presId="urn:microsoft.com/office/officeart/2005/8/layout/hierarchy1"/>
    <dgm:cxn modelId="{9B624E9F-E868-482B-BDE1-30556E98F1A7}" type="presParOf" srcId="{E942D865-9B04-45DB-8182-EBF20CA039CE}" destId="{4AC9D919-E2A0-4D41-80AC-25D32E4C196E}" srcOrd="1" destOrd="0" presId="urn:microsoft.com/office/officeart/2005/8/layout/hierarchy1"/>
    <dgm:cxn modelId="{B7DE954A-DBBE-4531-883F-33EDEA1C67BD}" type="presParOf" srcId="{4AC9D919-E2A0-4D41-80AC-25D32E4C196E}" destId="{F01EDF12-D351-4512-8D40-441490CD205E}" srcOrd="0" destOrd="0" presId="urn:microsoft.com/office/officeart/2005/8/layout/hierarchy1"/>
    <dgm:cxn modelId="{09A41930-FA9E-4911-89FE-1310D920D0C5}" type="presParOf" srcId="{4AC9D919-E2A0-4D41-80AC-25D32E4C196E}" destId="{3BCE54CF-C4DF-4093-A8E0-A09335E0D97A}" srcOrd="1" destOrd="0" presId="urn:microsoft.com/office/officeart/2005/8/layout/hierarchy1"/>
    <dgm:cxn modelId="{0CF6DE5B-8730-4F73-B365-9BE5C7EB13E5}" type="presParOf" srcId="{3BCE54CF-C4DF-4093-A8E0-A09335E0D97A}" destId="{7791E75C-AD15-4689-AA48-252990A0A69A}" srcOrd="0" destOrd="0" presId="urn:microsoft.com/office/officeart/2005/8/layout/hierarchy1"/>
    <dgm:cxn modelId="{18D2B2AE-DB1F-4103-AFC6-A13E86389FB9}" type="presParOf" srcId="{7791E75C-AD15-4689-AA48-252990A0A69A}" destId="{3049B287-DFFC-430C-B194-E71C69BAE047}" srcOrd="0" destOrd="0" presId="urn:microsoft.com/office/officeart/2005/8/layout/hierarchy1"/>
    <dgm:cxn modelId="{F0E9AE65-FA63-475D-A461-C2EC91E14362}" type="presParOf" srcId="{7791E75C-AD15-4689-AA48-252990A0A69A}" destId="{C514C5AD-AC8A-48C0-ABBD-1D2A9AC5F45F}" srcOrd="1" destOrd="0" presId="urn:microsoft.com/office/officeart/2005/8/layout/hierarchy1"/>
    <dgm:cxn modelId="{70925B7B-647D-4E27-B2F7-BF7D240E186F}" type="presParOf" srcId="{3BCE54CF-C4DF-4093-A8E0-A09335E0D97A}" destId="{0E171A54-AF9A-40E7-A12D-2C74CE6E494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F90078-3DDE-40F0-B79A-234245FA6D2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DB34A552-5BEF-472E-81A1-29E55A07FD2F}">
      <dgm:prSet phldrT="[Text]"/>
      <dgm:spPr/>
      <dgm:t>
        <a:bodyPr/>
        <a:lstStyle/>
        <a:p>
          <a:pPr rtl="1"/>
          <a:r>
            <a:rPr lang="he-IL" dirty="0"/>
            <a:t>איסורי מלאכת האדמה בשביעית</a:t>
          </a:r>
        </a:p>
      </dgm:t>
    </dgm:pt>
    <dgm:pt modelId="{C736FF1B-6ECA-40D2-AE18-13AC78F32E21}" type="parTrans" cxnId="{29EEBA75-9798-4298-AD00-C9D661C8626F}">
      <dgm:prSet/>
      <dgm:spPr/>
      <dgm:t>
        <a:bodyPr/>
        <a:lstStyle/>
        <a:p>
          <a:pPr rtl="1"/>
          <a:endParaRPr lang="he-IL"/>
        </a:p>
      </dgm:t>
    </dgm:pt>
    <dgm:pt modelId="{D3252714-E257-45EE-AD34-0032F9C3ECF7}" type="sibTrans" cxnId="{29EEBA75-9798-4298-AD00-C9D661C8626F}">
      <dgm:prSet/>
      <dgm:spPr/>
      <dgm:t>
        <a:bodyPr/>
        <a:lstStyle/>
        <a:p>
          <a:pPr rtl="1"/>
          <a:endParaRPr lang="he-IL"/>
        </a:p>
      </dgm:t>
    </dgm:pt>
    <dgm:pt modelId="{ECB11167-6774-4732-815A-560743EC9A64}">
      <dgm:prSet phldrT="[Text]"/>
      <dgm:spPr/>
      <dgm:t>
        <a:bodyPr/>
        <a:lstStyle/>
        <a:p>
          <a:pPr rtl="1"/>
          <a:r>
            <a:rPr lang="he-IL" dirty="0"/>
            <a:t>משום הפקת פירות</a:t>
          </a:r>
        </a:p>
      </dgm:t>
    </dgm:pt>
    <dgm:pt modelId="{F4CED147-A0D3-4D77-AC43-1574504CAB7A}" type="parTrans" cxnId="{7E645643-D5D6-4B61-ABD6-E8DD4D568420}">
      <dgm:prSet/>
      <dgm:spPr/>
      <dgm:t>
        <a:bodyPr/>
        <a:lstStyle/>
        <a:p>
          <a:pPr rtl="1"/>
          <a:endParaRPr lang="he-IL"/>
        </a:p>
      </dgm:t>
    </dgm:pt>
    <dgm:pt modelId="{A50DE0AD-3106-45AA-B19B-F57A229D034E}" type="sibTrans" cxnId="{7E645643-D5D6-4B61-ABD6-E8DD4D568420}">
      <dgm:prSet/>
      <dgm:spPr/>
      <dgm:t>
        <a:bodyPr/>
        <a:lstStyle/>
        <a:p>
          <a:pPr rtl="1"/>
          <a:endParaRPr lang="he-IL"/>
        </a:p>
      </dgm:t>
    </dgm:pt>
    <dgm:pt modelId="{4C8CF3DA-B94F-4D4C-8610-11B210AE1A65}">
      <dgm:prSet phldrT="[Text]"/>
      <dgm:spPr/>
      <dgm:t>
        <a:bodyPr/>
        <a:lstStyle/>
        <a:p>
          <a:pPr rtl="1"/>
          <a:r>
            <a:rPr lang="he-IL" dirty="0"/>
            <a:t>ויש עשה נפרד של שביתה- שביתת </a:t>
          </a:r>
          <a:r>
            <a:rPr lang="he-IL" b="1" dirty="0"/>
            <a:t>הארץ</a:t>
          </a:r>
          <a:endParaRPr lang="he-IL" dirty="0"/>
        </a:p>
      </dgm:t>
    </dgm:pt>
    <dgm:pt modelId="{EAFA1523-C571-4D13-8175-BB72DB90CD73}" type="parTrans" cxnId="{562D2E14-DE5E-4670-A1B6-0061E7EF96E7}">
      <dgm:prSet/>
      <dgm:spPr/>
      <dgm:t>
        <a:bodyPr/>
        <a:lstStyle/>
        <a:p>
          <a:pPr rtl="1"/>
          <a:endParaRPr lang="he-IL"/>
        </a:p>
      </dgm:t>
    </dgm:pt>
    <dgm:pt modelId="{BFA63D04-D9BF-43C1-8CCE-1B58FB9DA3CA}" type="sibTrans" cxnId="{562D2E14-DE5E-4670-A1B6-0061E7EF96E7}">
      <dgm:prSet/>
      <dgm:spPr/>
      <dgm:t>
        <a:bodyPr/>
        <a:lstStyle/>
        <a:p>
          <a:pPr rtl="1"/>
          <a:endParaRPr lang="he-IL"/>
        </a:p>
      </dgm:t>
    </dgm:pt>
    <dgm:pt modelId="{5D8C5590-2F62-4041-85B0-163DAEF024F3}">
      <dgm:prSet phldrT="[Text]"/>
      <dgm:spPr/>
      <dgm:t>
        <a:bodyPr/>
        <a:lstStyle/>
        <a:p>
          <a:pPr rtl="1"/>
          <a:r>
            <a:rPr lang="he-IL" dirty="0"/>
            <a:t>ערוך השולחן העתיד</a:t>
          </a:r>
        </a:p>
      </dgm:t>
    </dgm:pt>
    <dgm:pt modelId="{70150049-9895-4030-9338-C3BA00C9558F}" type="parTrans" cxnId="{0F7D965D-4880-4022-96EC-FB578039FDB8}">
      <dgm:prSet/>
      <dgm:spPr/>
      <dgm:t>
        <a:bodyPr/>
        <a:lstStyle/>
        <a:p>
          <a:pPr rtl="1"/>
          <a:endParaRPr lang="he-IL"/>
        </a:p>
      </dgm:t>
    </dgm:pt>
    <dgm:pt modelId="{9BDB94A9-0EBF-48B5-82E4-A11AB58D439D}" type="sibTrans" cxnId="{0F7D965D-4880-4022-96EC-FB578039FDB8}">
      <dgm:prSet/>
      <dgm:spPr/>
      <dgm:t>
        <a:bodyPr/>
        <a:lstStyle/>
        <a:p>
          <a:pPr rtl="1"/>
          <a:endParaRPr lang="he-IL"/>
        </a:p>
      </dgm:t>
    </dgm:pt>
    <dgm:pt modelId="{C7232F5E-AF4E-48EB-92C7-91A7358D2BCA}">
      <dgm:prSet phldrT="[Text]"/>
      <dgm:spPr/>
      <dgm:t>
        <a:bodyPr/>
        <a:lstStyle/>
        <a:p>
          <a:pPr rtl="1"/>
          <a:r>
            <a:rPr lang="he-IL" dirty="0"/>
            <a:t>היעד היא "</a:t>
          </a:r>
          <a:r>
            <a:rPr lang="he-IL" dirty="0" err="1"/>
            <a:t>ונטשטה</a:t>
          </a:r>
          <a:r>
            <a:rPr lang="he-IL" dirty="0"/>
            <a:t>" (על </a:t>
          </a:r>
          <a:r>
            <a:rPr lang="he-IL" b="1" dirty="0"/>
            <a:t>האדם?</a:t>
          </a:r>
          <a:r>
            <a:rPr lang="he-IL" dirty="0"/>
            <a:t>), ולכן מסרן לחכמים לאסור מלאכות שיפריעו לשביתה\נטישה</a:t>
          </a:r>
        </a:p>
      </dgm:t>
    </dgm:pt>
    <dgm:pt modelId="{296A71B0-E7F2-4D7E-ABF7-4A738A8C6237}" type="parTrans" cxnId="{A706A074-3774-410F-948B-975AE033BC04}">
      <dgm:prSet/>
      <dgm:spPr/>
      <dgm:t>
        <a:bodyPr/>
        <a:lstStyle/>
        <a:p>
          <a:pPr rtl="1"/>
          <a:endParaRPr lang="he-IL"/>
        </a:p>
      </dgm:t>
    </dgm:pt>
    <dgm:pt modelId="{30F45C7E-4BC9-4CBF-9B72-2327BD37671A}" type="sibTrans" cxnId="{A706A074-3774-410F-948B-975AE033BC04}">
      <dgm:prSet/>
      <dgm:spPr/>
      <dgm:t>
        <a:bodyPr/>
        <a:lstStyle/>
        <a:p>
          <a:pPr rtl="1"/>
          <a:endParaRPr lang="he-IL"/>
        </a:p>
      </dgm:t>
    </dgm:pt>
    <dgm:pt modelId="{C4A54F26-06B0-4DDF-8A04-509B302B850D}">
      <dgm:prSet phldrT="[Text]"/>
      <dgm:spPr/>
      <dgm:t>
        <a:bodyPr/>
        <a:lstStyle/>
        <a:p>
          <a:pPr rtl="1"/>
          <a:r>
            <a:rPr lang="he-IL" dirty="0"/>
            <a:t>רש"י לפי המהר"ל- מסרן לחכמים לאסור מלאכות שאינן גמורות. </a:t>
          </a:r>
        </a:p>
      </dgm:t>
    </dgm:pt>
    <dgm:pt modelId="{6E572218-E14E-45F9-B9F2-60C8A48EF46A}" type="parTrans" cxnId="{DFB1124D-0F4D-4172-B9B8-F7D21EEBA063}">
      <dgm:prSet/>
      <dgm:spPr/>
      <dgm:t>
        <a:bodyPr/>
        <a:lstStyle/>
        <a:p>
          <a:pPr rtl="1"/>
          <a:endParaRPr lang="he-IL"/>
        </a:p>
      </dgm:t>
    </dgm:pt>
    <dgm:pt modelId="{1D4146F2-6363-406C-A6DD-0BDACD13F9B0}" type="sibTrans" cxnId="{DFB1124D-0F4D-4172-B9B8-F7D21EEBA063}">
      <dgm:prSet/>
      <dgm:spPr/>
      <dgm:t>
        <a:bodyPr/>
        <a:lstStyle/>
        <a:p>
          <a:pPr rtl="1"/>
          <a:endParaRPr lang="he-IL"/>
        </a:p>
      </dgm:t>
    </dgm:pt>
    <dgm:pt modelId="{3496CC3C-FFA0-49FC-91EE-B61573A18B5C}">
      <dgm:prSet phldrT="[Text]"/>
      <dgm:spPr/>
      <dgm:t>
        <a:bodyPr/>
        <a:lstStyle/>
        <a:p>
          <a:pPr rtl="1"/>
          <a:r>
            <a:rPr lang="he-IL" dirty="0"/>
            <a:t>שאר מלאכות דרבנן לגמרי</a:t>
          </a:r>
        </a:p>
      </dgm:t>
    </dgm:pt>
    <dgm:pt modelId="{70CA3D3A-A94D-4582-9202-4A79F70B4D0A}" type="parTrans" cxnId="{8A65A177-F5C4-499A-8CF9-A99C9445D8C8}">
      <dgm:prSet/>
      <dgm:spPr/>
      <dgm:t>
        <a:bodyPr/>
        <a:lstStyle/>
        <a:p>
          <a:pPr rtl="1"/>
          <a:endParaRPr lang="he-IL"/>
        </a:p>
      </dgm:t>
    </dgm:pt>
    <dgm:pt modelId="{6032D931-9338-4DDC-9AE5-49E37D8328C4}" type="sibTrans" cxnId="{8A65A177-F5C4-499A-8CF9-A99C9445D8C8}">
      <dgm:prSet/>
      <dgm:spPr/>
      <dgm:t>
        <a:bodyPr/>
        <a:lstStyle/>
        <a:p>
          <a:pPr rtl="1"/>
          <a:endParaRPr lang="he-IL"/>
        </a:p>
      </dgm:t>
    </dgm:pt>
    <dgm:pt modelId="{5F17EF60-F28B-43B5-AFEF-BD8957B2DE20}">
      <dgm:prSet phldrT="[Text]"/>
      <dgm:spPr/>
      <dgm:t>
        <a:bodyPr/>
        <a:lstStyle/>
        <a:p>
          <a:pPr rtl="1"/>
          <a:r>
            <a:rPr lang="he-IL" dirty="0"/>
            <a:t>רמב"ן</a:t>
          </a:r>
        </a:p>
      </dgm:t>
    </dgm:pt>
    <dgm:pt modelId="{52733CB2-01E1-4916-92B1-33CBA6EAB390}" type="parTrans" cxnId="{373FAE9E-A843-4EA6-9485-EEC4120B03F3}">
      <dgm:prSet/>
      <dgm:spPr/>
      <dgm:t>
        <a:bodyPr/>
        <a:lstStyle/>
        <a:p>
          <a:pPr rtl="1"/>
          <a:endParaRPr lang="he-IL"/>
        </a:p>
      </dgm:t>
    </dgm:pt>
    <dgm:pt modelId="{DFBFF808-C370-4E75-A63F-4B574536EB6C}" type="sibTrans" cxnId="{373FAE9E-A843-4EA6-9485-EEC4120B03F3}">
      <dgm:prSet/>
      <dgm:spPr/>
      <dgm:t>
        <a:bodyPr/>
        <a:lstStyle/>
        <a:p>
          <a:pPr rtl="1"/>
          <a:endParaRPr lang="he-IL"/>
        </a:p>
      </dgm:t>
    </dgm:pt>
    <dgm:pt modelId="{671F3802-2D0E-42B7-A5B6-470084BEB0E0}">
      <dgm:prSet phldrT="[Text]"/>
      <dgm:spPr/>
      <dgm:t>
        <a:bodyPr/>
        <a:lstStyle/>
        <a:p>
          <a:pPr rtl="1"/>
          <a:r>
            <a:rPr lang="he-IL" dirty="0"/>
            <a:t>שאר מלאכות אסורים </a:t>
          </a:r>
          <a:r>
            <a:rPr lang="he-IL" b="1" dirty="0"/>
            <a:t>שכל המלאכות אסורות</a:t>
          </a:r>
          <a:r>
            <a:rPr lang="he-IL" dirty="0"/>
            <a:t>.  רק שאין עונש לאו</a:t>
          </a:r>
        </a:p>
      </dgm:t>
    </dgm:pt>
    <dgm:pt modelId="{6BF57B65-F188-4F44-BE6B-F00FC4CC94A3}" type="parTrans" cxnId="{CABC6118-03F5-4188-8D47-CBFC90132AE4}">
      <dgm:prSet/>
      <dgm:spPr/>
      <dgm:t>
        <a:bodyPr/>
        <a:lstStyle/>
        <a:p>
          <a:pPr rtl="1"/>
          <a:endParaRPr lang="he-IL"/>
        </a:p>
      </dgm:t>
    </dgm:pt>
    <dgm:pt modelId="{5F9419D7-C792-48A9-AFC2-307DBF3D1A55}" type="sibTrans" cxnId="{CABC6118-03F5-4188-8D47-CBFC90132AE4}">
      <dgm:prSet/>
      <dgm:spPr/>
      <dgm:t>
        <a:bodyPr/>
        <a:lstStyle/>
        <a:p>
          <a:pPr rtl="1"/>
          <a:endParaRPr lang="he-IL"/>
        </a:p>
      </dgm:t>
    </dgm:pt>
    <dgm:pt modelId="{D3E606A1-69BF-41D5-8B09-DD3A26FF791B}">
      <dgm:prSet phldrT="[Text]"/>
      <dgm:spPr/>
      <dgm:t>
        <a:bodyPr/>
        <a:lstStyle/>
        <a:p>
          <a:pPr rtl="1"/>
          <a:r>
            <a:rPr lang="he-IL" dirty="0"/>
            <a:t>אגרות משה</a:t>
          </a:r>
        </a:p>
      </dgm:t>
    </dgm:pt>
    <dgm:pt modelId="{D546F25D-6917-4EE6-BECB-845D20B74A1C}" type="parTrans" cxnId="{44708889-8272-44D6-A600-C8C87E1E11B4}">
      <dgm:prSet/>
      <dgm:spPr/>
      <dgm:t>
        <a:bodyPr/>
        <a:lstStyle/>
        <a:p>
          <a:pPr rtl="1"/>
          <a:endParaRPr lang="he-IL"/>
        </a:p>
      </dgm:t>
    </dgm:pt>
    <dgm:pt modelId="{B75A6E78-F8FC-4691-BB02-B004CBBE9163}" type="sibTrans" cxnId="{44708889-8272-44D6-A600-C8C87E1E11B4}">
      <dgm:prSet/>
      <dgm:spPr/>
      <dgm:t>
        <a:bodyPr/>
        <a:lstStyle/>
        <a:p>
          <a:pPr rtl="1"/>
          <a:endParaRPr lang="he-IL"/>
        </a:p>
      </dgm:t>
    </dgm:pt>
    <dgm:pt modelId="{37787A94-896F-462C-89DA-3A333B9279F8}">
      <dgm:prSet phldrT="[Text]"/>
      <dgm:spPr/>
      <dgm:t>
        <a:bodyPr/>
        <a:lstStyle/>
        <a:p>
          <a:pPr rtl="1"/>
          <a:r>
            <a:rPr lang="he-IL"/>
            <a:t>שום </a:t>
          </a:r>
          <a:r>
            <a:rPr lang="he-IL" dirty="0"/>
            <a:t>מלאכת הקרקע</a:t>
          </a:r>
        </a:p>
      </dgm:t>
    </dgm:pt>
    <dgm:pt modelId="{69E39C3D-CE64-4072-A5C3-A8E4A3DB970D}" type="parTrans" cxnId="{DC24405F-E277-4BBE-843D-60B97B2FE3A0}">
      <dgm:prSet/>
      <dgm:spPr/>
      <dgm:t>
        <a:bodyPr/>
        <a:lstStyle/>
        <a:p>
          <a:pPr rtl="1"/>
          <a:endParaRPr lang="he-IL"/>
        </a:p>
      </dgm:t>
    </dgm:pt>
    <dgm:pt modelId="{E888DBA0-A96B-4572-93B9-FECBB192A72B}" type="sibTrans" cxnId="{DC24405F-E277-4BBE-843D-60B97B2FE3A0}">
      <dgm:prSet/>
      <dgm:spPr/>
      <dgm:t>
        <a:bodyPr/>
        <a:lstStyle/>
        <a:p>
          <a:pPr rtl="1"/>
          <a:endParaRPr lang="he-IL"/>
        </a:p>
      </dgm:t>
    </dgm:pt>
    <dgm:pt modelId="{CCF809B2-8FCF-4D0F-95D4-9A063F6E2803}" type="pres">
      <dgm:prSet presAssocID="{7AF90078-3DDE-40F0-B79A-234245FA6D2D}" presName="hierChild1" presStyleCnt="0">
        <dgm:presLayoutVars>
          <dgm:chPref val="1"/>
          <dgm:dir val="rev"/>
          <dgm:animOne val="branch"/>
          <dgm:animLvl val="lvl"/>
          <dgm:resizeHandles/>
        </dgm:presLayoutVars>
      </dgm:prSet>
      <dgm:spPr/>
    </dgm:pt>
    <dgm:pt modelId="{2621D67E-331D-47D7-AB0A-7B98640B51F6}" type="pres">
      <dgm:prSet presAssocID="{DB34A552-5BEF-472E-81A1-29E55A07FD2F}" presName="hierRoot1" presStyleCnt="0"/>
      <dgm:spPr/>
    </dgm:pt>
    <dgm:pt modelId="{3E5E2394-14E4-4341-9D39-379F076364A7}" type="pres">
      <dgm:prSet presAssocID="{DB34A552-5BEF-472E-81A1-29E55A07FD2F}" presName="composite" presStyleCnt="0"/>
      <dgm:spPr/>
    </dgm:pt>
    <dgm:pt modelId="{98070518-EC69-4683-B98A-1D317227D0A1}" type="pres">
      <dgm:prSet presAssocID="{DB34A552-5BEF-472E-81A1-29E55A07FD2F}" presName="background" presStyleLbl="node0" presStyleIdx="0" presStyleCnt="1"/>
      <dgm:spPr/>
    </dgm:pt>
    <dgm:pt modelId="{DE350192-7568-4FB9-B0EF-5FDA53687FD9}" type="pres">
      <dgm:prSet presAssocID="{DB34A552-5BEF-472E-81A1-29E55A07FD2F}" presName="text" presStyleLbl="fgAcc0" presStyleIdx="0" presStyleCnt="1">
        <dgm:presLayoutVars>
          <dgm:chPref val="3"/>
        </dgm:presLayoutVars>
      </dgm:prSet>
      <dgm:spPr/>
    </dgm:pt>
    <dgm:pt modelId="{16E2E26C-9438-4611-9187-6DFAAB404B2A}" type="pres">
      <dgm:prSet presAssocID="{DB34A552-5BEF-472E-81A1-29E55A07FD2F}" presName="hierChild2" presStyleCnt="0"/>
      <dgm:spPr/>
    </dgm:pt>
    <dgm:pt modelId="{07597761-7038-4BC3-9F06-E293E9FD167A}" type="pres">
      <dgm:prSet presAssocID="{69E39C3D-CE64-4072-A5C3-A8E4A3DB970D}" presName="Name10" presStyleLbl="parChTrans1D2" presStyleIdx="0" presStyleCnt="2"/>
      <dgm:spPr/>
    </dgm:pt>
    <dgm:pt modelId="{82637335-90E3-4FD0-923E-007419BDD657}" type="pres">
      <dgm:prSet presAssocID="{37787A94-896F-462C-89DA-3A333B9279F8}" presName="hierRoot2" presStyleCnt="0"/>
      <dgm:spPr/>
    </dgm:pt>
    <dgm:pt modelId="{FF174AE5-B9DE-4A7B-BA7C-2320A18392C2}" type="pres">
      <dgm:prSet presAssocID="{37787A94-896F-462C-89DA-3A333B9279F8}" presName="composite2" presStyleCnt="0"/>
      <dgm:spPr/>
    </dgm:pt>
    <dgm:pt modelId="{2AE396FD-0CC9-4645-A01D-98F858F21248}" type="pres">
      <dgm:prSet presAssocID="{37787A94-896F-462C-89DA-3A333B9279F8}" presName="background2" presStyleLbl="node2" presStyleIdx="0" presStyleCnt="2"/>
      <dgm:spPr/>
    </dgm:pt>
    <dgm:pt modelId="{B0097F31-F03E-49AE-B11D-FE22E050F197}" type="pres">
      <dgm:prSet presAssocID="{37787A94-896F-462C-89DA-3A333B9279F8}" presName="text2" presStyleLbl="fgAcc2" presStyleIdx="0" presStyleCnt="2">
        <dgm:presLayoutVars>
          <dgm:chPref val="3"/>
        </dgm:presLayoutVars>
      </dgm:prSet>
      <dgm:spPr/>
    </dgm:pt>
    <dgm:pt modelId="{3CB8B76B-5A7D-4245-89E9-A87260609AC2}" type="pres">
      <dgm:prSet presAssocID="{37787A94-896F-462C-89DA-3A333B9279F8}" presName="hierChild3" presStyleCnt="0"/>
      <dgm:spPr/>
    </dgm:pt>
    <dgm:pt modelId="{0DD2193B-E572-4410-A8AC-DAED863676CA}" type="pres">
      <dgm:prSet presAssocID="{6BF57B65-F188-4F44-BE6B-F00FC4CC94A3}" presName="Name17" presStyleLbl="parChTrans1D3" presStyleIdx="0" presStyleCnt="4"/>
      <dgm:spPr/>
    </dgm:pt>
    <dgm:pt modelId="{B20713C8-332A-4A81-B5FC-758D5C527CBD}" type="pres">
      <dgm:prSet presAssocID="{671F3802-2D0E-42B7-A5B6-470084BEB0E0}" presName="hierRoot3" presStyleCnt="0"/>
      <dgm:spPr/>
    </dgm:pt>
    <dgm:pt modelId="{7190D884-6C51-4331-A60A-ABF3200A308C}" type="pres">
      <dgm:prSet presAssocID="{671F3802-2D0E-42B7-A5B6-470084BEB0E0}" presName="composite3" presStyleCnt="0"/>
      <dgm:spPr/>
    </dgm:pt>
    <dgm:pt modelId="{716F3156-297B-4272-91A7-F27537141A3F}" type="pres">
      <dgm:prSet presAssocID="{671F3802-2D0E-42B7-A5B6-470084BEB0E0}" presName="background3" presStyleLbl="node3" presStyleIdx="0" presStyleCnt="4"/>
      <dgm:spPr/>
    </dgm:pt>
    <dgm:pt modelId="{A6150FBC-4F87-4DF7-983F-93B5A7E12F2F}" type="pres">
      <dgm:prSet presAssocID="{671F3802-2D0E-42B7-A5B6-470084BEB0E0}" presName="text3" presStyleLbl="fgAcc3" presStyleIdx="0" presStyleCnt="4">
        <dgm:presLayoutVars>
          <dgm:chPref val="3"/>
        </dgm:presLayoutVars>
      </dgm:prSet>
      <dgm:spPr/>
    </dgm:pt>
    <dgm:pt modelId="{C5E5DDF0-8175-4153-B511-10FE80B93905}" type="pres">
      <dgm:prSet presAssocID="{671F3802-2D0E-42B7-A5B6-470084BEB0E0}" presName="hierChild4" presStyleCnt="0"/>
      <dgm:spPr/>
    </dgm:pt>
    <dgm:pt modelId="{0E7478B9-7D99-43EE-8132-E208B3ECC79E}" type="pres">
      <dgm:prSet presAssocID="{D546F25D-6917-4EE6-BECB-845D20B74A1C}" presName="Name23" presStyleLbl="parChTrans1D4" presStyleIdx="0" presStyleCnt="4"/>
      <dgm:spPr/>
    </dgm:pt>
    <dgm:pt modelId="{B3E8E842-C564-4E3C-BB41-29F6E1D6F8D7}" type="pres">
      <dgm:prSet presAssocID="{D3E606A1-69BF-41D5-8B09-DD3A26FF791B}" presName="hierRoot4" presStyleCnt="0"/>
      <dgm:spPr/>
    </dgm:pt>
    <dgm:pt modelId="{81BA62DF-19C0-4054-881D-D7EEB667F351}" type="pres">
      <dgm:prSet presAssocID="{D3E606A1-69BF-41D5-8B09-DD3A26FF791B}" presName="composite4" presStyleCnt="0"/>
      <dgm:spPr/>
    </dgm:pt>
    <dgm:pt modelId="{65F63D7D-12D2-4DC3-B0C9-E733DF64A375}" type="pres">
      <dgm:prSet presAssocID="{D3E606A1-69BF-41D5-8B09-DD3A26FF791B}" presName="background4" presStyleLbl="node4" presStyleIdx="0" presStyleCnt="4"/>
      <dgm:spPr/>
    </dgm:pt>
    <dgm:pt modelId="{50D328D9-F9BE-4BE5-8358-3A2FC00FF93D}" type="pres">
      <dgm:prSet presAssocID="{D3E606A1-69BF-41D5-8B09-DD3A26FF791B}" presName="text4" presStyleLbl="fgAcc4" presStyleIdx="0" presStyleCnt="4">
        <dgm:presLayoutVars>
          <dgm:chPref val="3"/>
        </dgm:presLayoutVars>
      </dgm:prSet>
      <dgm:spPr/>
    </dgm:pt>
    <dgm:pt modelId="{F275CDFC-E884-4245-ABB9-7F994AE9115E}" type="pres">
      <dgm:prSet presAssocID="{D3E606A1-69BF-41D5-8B09-DD3A26FF791B}" presName="hierChild5" presStyleCnt="0"/>
      <dgm:spPr/>
    </dgm:pt>
    <dgm:pt modelId="{503A5585-3207-40A7-B60A-12597EE1C859}" type="pres">
      <dgm:prSet presAssocID="{F4CED147-A0D3-4D77-AC43-1574504CAB7A}" presName="Name10" presStyleLbl="parChTrans1D2" presStyleIdx="1" presStyleCnt="2"/>
      <dgm:spPr/>
    </dgm:pt>
    <dgm:pt modelId="{4C0DCAAC-FEEE-403E-95C2-60204F6C3B09}" type="pres">
      <dgm:prSet presAssocID="{ECB11167-6774-4732-815A-560743EC9A64}" presName="hierRoot2" presStyleCnt="0"/>
      <dgm:spPr/>
    </dgm:pt>
    <dgm:pt modelId="{2ECFF441-B54F-42F1-87D2-6C750FD09643}" type="pres">
      <dgm:prSet presAssocID="{ECB11167-6774-4732-815A-560743EC9A64}" presName="composite2" presStyleCnt="0"/>
      <dgm:spPr/>
    </dgm:pt>
    <dgm:pt modelId="{1D79C8DD-8B74-47D7-8E29-DD5C16E1C28C}" type="pres">
      <dgm:prSet presAssocID="{ECB11167-6774-4732-815A-560743EC9A64}" presName="background2" presStyleLbl="node2" presStyleIdx="1" presStyleCnt="2"/>
      <dgm:spPr/>
    </dgm:pt>
    <dgm:pt modelId="{F0DE4B0C-4005-421D-9ABE-521ED0501C8E}" type="pres">
      <dgm:prSet presAssocID="{ECB11167-6774-4732-815A-560743EC9A64}" presName="text2" presStyleLbl="fgAcc2" presStyleIdx="1" presStyleCnt="2">
        <dgm:presLayoutVars>
          <dgm:chPref val="3"/>
        </dgm:presLayoutVars>
      </dgm:prSet>
      <dgm:spPr/>
    </dgm:pt>
    <dgm:pt modelId="{861FCFCE-A228-4F55-B531-C3345D8D8A15}" type="pres">
      <dgm:prSet presAssocID="{ECB11167-6774-4732-815A-560743EC9A64}" presName="hierChild3" presStyleCnt="0"/>
      <dgm:spPr/>
    </dgm:pt>
    <dgm:pt modelId="{46048B2D-A12A-4F7D-A67B-9876B55A695F}" type="pres">
      <dgm:prSet presAssocID="{EAFA1523-C571-4D13-8175-BB72DB90CD73}" presName="Name17" presStyleLbl="parChTrans1D3" presStyleIdx="1" presStyleCnt="4"/>
      <dgm:spPr/>
    </dgm:pt>
    <dgm:pt modelId="{2B5539CE-EF31-456B-B4F7-BF1DCAB0AD69}" type="pres">
      <dgm:prSet presAssocID="{4C8CF3DA-B94F-4D4C-8610-11B210AE1A65}" presName="hierRoot3" presStyleCnt="0"/>
      <dgm:spPr/>
    </dgm:pt>
    <dgm:pt modelId="{AA6BED53-1E60-4082-8223-8A70B949159C}" type="pres">
      <dgm:prSet presAssocID="{4C8CF3DA-B94F-4D4C-8610-11B210AE1A65}" presName="composite3" presStyleCnt="0"/>
      <dgm:spPr/>
    </dgm:pt>
    <dgm:pt modelId="{6DF414DF-EA63-4E4C-BEBA-1A8BAE7DA6C5}" type="pres">
      <dgm:prSet presAssocID="{4C8CF3DA-B94F-4D4C-8610-11B210AE1A65}" presName="background3" presStyleLbl="node3" presStyleIdx="1" presStyleCnt="4"/>
      <dgm:spPr/>
    </dgm:pt>
    <dgm:pt modelId="{7FA77701-3A69-4B36-A91C-8FFF402CE2AF}" type="pres">
      <dgm:prSet presAssocID="{4C8CF3DA-B94F-4D4C-8610-11B210AE1A65}" presName="text3" presStyleLbl="fgAcc3" presStyleIdx="1" presStyleCnt="4">
        <dgm:presLayoutVars>
          <dgm:chPref val="3"/>
        </dgm:presLayoutVars>
      </dgm:prSet>
      <dgm:spPr/>
    </dgm:pt>
    <dgm:pt modelId="{4CC06264-1800-4404-A0A1-3BA751E2FA4B}" type="pres">
      <dgm:prSet presAssocID="{4C8CF3DA-B94F-4D4C-8610-11B210AE1A65}" presName="hierChild4" presStyleCnt="0"/>
      <dgm:spPr/>
    </dgm:pt>
    <dgm:pt modelId="{97B37256-F316-49E2-B11F-D2243F053A65}" type="pres">
      <dgm:prSet presAssocID="{70150049-9895-4030-9338-C3BA00C9558F}" presName="Name23" presStyleLbl="parChTrans1D4" presStyleIdx="1" presStyleCnt="4"/>
      <dgm:spPr/>
    </dgm:pt>
    <dgm:pt modelId="{6E0BF815-5159-41E0-B5C8-C3AAF3FB0DD4}" type="pres">
      <dgm:prSet presAssocID="{5D8C5590-2F62-4041-85B0-163DAEF024F3}" presName="hierRoot4" presStyleCnt="0"/>
      <dgm:spPr/>
    </dgm:pt>
    <dgm:pt modelId="{5CD5CB15-9B21-4B36-AEB3-E8EAC8D71955}" type="pres">
      <dgm:prSet presAssocID="{5D8C5590-2F62-4041-85B0-163DAEF024F3}" presName="composite4" presStyleCnt="0"/>
      <dgm:spPr/>
    </dgm:pt>
    <dgm:pt modelId="{AC76F529-987B-46AD-85F0-8E4CE0E76379}" type="pres">
      <dgm:prSet presAssocID="{5D8C5590-2F62-4041-85B0-163DAEF024F3}" presName="background4" presStyleLbl="node4" presStyleIdx="1" presStyleCnt="4"/>
      <dgm:spPr/>
    </dgm:pt>
    <dgm:pt modelId="{863C8F93-1B38-40B1-8F85-94C28C9D09FB}" type="pres">
      <dgm:prSet presAssocID="{5D8C5590-2F62-4041-85B0-163DAEF024F3}" presName="text4" presStyleLbl="fgAcc4" presStyleIdx="1" presStyleCnt="4">
        <dgm:presLayoutVars>
          <dgm:chPref val="3"/>
        </dgm:presLayoutVars>
      </dgm:prSet>
      <dgm:spPr/>
    </dgm:pt>
    <dgm:pt modelId="{C66CAD0A-FBCE-48D3-BAE4-52FE731DA0B7}" type="pres">
      <dgm:prSet presAssocID="{5D8C5590-2F62-4041-85B0-163DAEF024F3}" presName="hierChild5" presStyleCnt="0"/>
      <dgm:spPr/>
    </dgm:pt>
    <dgm:pt modelId="{BFA31D99-187A-4E3A-8090-C2ADDD94AEC7}" type="pres">
      <dgm:prSet presAssocID="{296A71B0-E7F2-4D7E-ABF7-4A738A8C6237}" presName="Name17" presStyleLbl="parChTrans1D3" presStyleIdx="2" presStyleCnt="4"/>
      <dgm:spPr/>
    </dgm:pt>
    <dgm:pt modelId="{8CF76E2D-F04E-480E-A2AC-7A97DDC477EA}" type="pres">
      <dgm:prSet presAssocID="{C7232F5E-AF4E-48EB-92C7-91A7358D2BCA}" presName="hierRoot3" presStyleCnt="0"/>
      <dgm:spPr/>
    </dgm:pt>
    <dgm:pt modelId="{783AE104-F566-4880-8BE7-321EEC294A5D}" type="pres">
      <dgm:prSet presAssocID="{C7232F5E-AF4E-48EB-92C7-91A7358D2BCA}" presName="composite3" presStyleCnt="0"/>
      <dgm:spPr/>
    </dgm:pt>
    <dgm:pt modelId="{0F888109-BB74-4F1E-9EAE-062F6E7AFE95}" type="pres">
      <dgm:prSet presAssocID="{C7232F5E-AF4E-48EB-92C7-91A7358D2BCA}" presName="background3" presStyleLbl="node3" presStyleIdx="2" presStyleCnt="4"/>
      <dgm:spPr/>
    </dgm:pt>
    <dgm:pt modelId="{B425CC79-5ECC-461B-8469-8FE1FF7A2240}" type="pres">
      <dgm:prSet presAssocID="{C7232F5E-AF4E-48EB-92C7-91A7358D2BCA}" presName="text3" presStyleLbl="fgAcc3" presStyleIdx="2" presStyleCnt="4">
        <dgm:presLayoutVars>
          <dgm:chPref val="3"/>
        </dgm:presLayoutVars>
      </dgm:prSet>
      <dgm:spPr/>
    </dgm:pt>
    <dgm:pt modelId="{70245CD9-830C-4F09-BBF4-8E69D1F6CA2A}" type="pres">
      <dgm:prSet presAssocID="{C7232F5E-AF4E-48EB-92C7-91A7358D2BCA}" presName="hierChild4" presStyleCnt="0"/>
      <dgm:spPr/>
    </dgm:pt>
    <dgm:pt modelId="{F9FC91F8-43CA-485B-87BB-DEB925D2BED5}" type="pres">
      <dgm:prSet presAssocID="{6E572218-E14E-45F9-B9F2-60C8A48EF46A}" presName="Name23" presStyleLbl="parChTrans1D4" presStyleIdx="2" presStyleCnt="4"/>
      <dgm:spPr/>
    </dgm:pt>
    <dgm:pt modelId="{04863383-9FC0-4120-8D43-E10F732842B8}" type="pres">
      <dgm:prSet presAssocID="{C4A54F26-06B0-4DDF-8A04-509B302B850D}" presName="hierRoot4" presStyleCnt="0"/>
      <dgm:spPr/>
    </dgm:pt>
    <dgm:pt modelId="{1B19C81E-B9DB-4C41-BCD0-E316274F9538}" type="pres">
      <dgm:prSet presAssocID="{C4A54F26-06B0-4DDF-8A04-509B302B850D}" presName="composite4" presStyleCnt="0"/>
      <dgm:spPr/>
    </dgm:pt>
    <dgm:pt modelId="{5004FA35-2E72-442B-B31F-E09CE33FCC2D}" type="pres">
      <dgm:prSet presAssocID="{C4A54F26-06B0-4DDF-8A04-509B302B850D}" presName="background4" presStyleLbl="node4" presStyleIdx="2" presStyleCnt="4"/>
      <dgm:spPr/>
    </dgm:pt>
    <dgm:pt modelId="{3C53F509-0083-4019-8289-1AF1AE2CB4DA}" type="pres">
      <dgm:prSet presAssocID="{C4A54F26-06B0-4DDF-8A04-509B302B850D}" presName="text4" presStyleLbl="fgAcc4" presStyleIdx="2" presStyleCnt="4">
        <dgm:presLayoutVars>
          <dgm:chPref val="3"/>
        </dgm:presLayoutVars>
      </dgm:prSet>
      <dgm:spPr/>
    </dgm:pt>
    <dgm:pt modelId="{6F3FE56C-6C65-4AE8-A5C6-759D9D927CFB}" type="pres">
      <dgm:prSet presAssocID="{C4A54F26-06B0-4DDF-8A04-509B302B850D}" presName="hierChild5" presStyleCnt="0"/>
      <dgm:spPr/>
    </dgm:pt>
    <dgm:pt modelId="{F1A8200F-139D-4E17-BCB3-92F52CF18F86}" type="pres">
      <dgm:prSet presAssocID="{70CA3D3A-A94D-4582-9202-4A79F70B4D0A}" presName="Name17" presStyleLbl="parChTrans1D3" presStyleIdx="3" presStyleCnt="4"/>
      <dgm:spPr/>
    </dgm:pt>
    <dgm:pt modelId="{C2B411B6-1E84-49B1-AE75-A60767C83307}" type="pres">
      <dgm:prSet presAssocID="{3496CC3C-FFA0-49FC-91EE-B61573A18B5C}" presName="hierRoot3" presStyleCnt="0"/>
      <dgm:spPr/>
    </dgm:pt>
    <dgm:pt modelId="{6A091AB3-BB20-4582-B8D2-4616518BBA5E}" type="pres">
      <dgm:prSet presAssocID="{3496CC3C-FFA0-49FC-91EE-B61573A18B5C}" presName="composite3" presStyleCnt="0"/>
      <dgm:spPr/>
    </dgm:pt>
    <dgm:pt modelId="{153905D4-2742-4E85-BE50-8811400F6A24}" type="pres">
      <dgm:prSet presAssocID="{3496CC3C-FFA0-49FC-91EE-B61573A18B5C}" presName="background3" presStyleLbl="node3" presStyleIdx="3" presStyleCnt="4"/>
      <dgm:spPr/>
    </dgm:pt>
    <dgm:pt modelId="{4202B224-7490-456D-B110-C447D3EA1C34}" type="pres">
      <dgm:prSet presAssocID="{3496CC3C-FFA0-49FC-91EE-B61573A18B5C}" presName="text3" presStyleLbl="fgAcc3" presStyleIdx="3" presStyleCnt="4">
        <dgm:presLayoutVars>
          <dgm:chPref val="3"/>
        </dgm:presLayoutVars>
      </dgm:prSet>
      <dgm:spPr/>
    </dgm:pt>
    <dgm:pt modelId="{4A401164-74D3-4083-A6E7-CD79BB86BF4D}" type="pres">
      <dgm:prSet presAssocID="{3496CC3C-FFA0-49FC-91EE-B61573A18B5C}" presName="hierChild4" presStyleCnt="0"/>
      <dgm:spPr/>
    </dgm:pt>
    <dgm:pt modelId="{D9F35CA3-9C28-4483-AA22-F06CF422A0AE}" type="pres">
      <dgm:prSet presAssocID="{52733CB2-01E1-4916-92B1-33CBA6EAB390}" presName="Name23" presStyleLbl="parChTrans1D4" presStyleIdx="3" presStyleCnt="4"/>
      <dgm:spPr/>
    </dgm:pt>
    <dgm:pt modelId="{922B157D-8EBA-43BA-9F51-DE52913ADDDD}" type="pres">
      <dgm:prSet presAssocID="{5F17EF60-F28B-43B5-AFEF-BD8957B2DE20}" presName="hierRoot4" presStyleCnt="0"/>
      <dgm:spPr/>
    </dgm:pt>
    <dgm:pt modelId="{232BC47C-A351-4A35-B3C4-3289BAE22FBF}" type="pres">
      <dgm:prSet presAssocID="{5F17EF60-F28B-43B5-AFEF-BD8957B2DE20}" presName="composite4" presStyleCnt="0"/>
      <dgm:spPr/>
    </dgm:pt>
    <dgm:pt modelId="{B82DA742-436D-48EA-970C-4877B9087713}" type="pres">
      <dgm:prSet presAssocID="{5F17EF60-F28B-43B5-AFEF-BD8957B2DE20}" presName="background4" presStyleLbl="node4" presStyleIdx="3" presStyleCnt="4"/>
      <dgm:spPr/>
    </dgm:pt>
    <dgm:pt modelId="{4C3A02D8-09F2-4D1F-9FDB-F894B353EA93}" type="pres">
      <dgm:prSet presAssocID="{5F17EF60-F28B-43B5-AFEF-BD8957B2DE20}" presName="text4" presStyleLbl="fgAcc4" presStyleIdx="3" presStyleCnt="4">
        <dgm:presLayoutVars>
          <dgm:chPref val="3"/>
        </dgm:presLayoutVars>
      </dgm:prSet>
      <dgm:spPr/>
    </dgm:pt>
    <dgm:pt modelId="{D2EE9FF4-4BDD-496A-9DEE-FB60DDD9F623}" type="pres">
      <dgm:prSet presAssocID="{5F17EF60-F28B-43B5-AFEF-BD8957B2DE20}" presName="hierChild5" presStyleCnt="0"/>
      <dgm:spPr/>
    </dgm:pt>
  </dgm:ptLst>
  <dgm:cxnLst>
    <dgm:cxn modelId="{DD19BB00-5473-405F-802B-6EF1537679A5}" type="presOf" srcId="{3496CC3C-FFA0-49FC-91EE-B61573A18B5C}" destId="{4202B224-7490-456D-B110-C447D3EA1C34}" srcOrd="0" destOrd="0" presId="urn:microsoft.com/office/officeart/2005/8/layout/hierarchy1"/>
    <dgm:cxn modelId="{7C1A9602-5847-45CB-99B7-27C96B88FB67}" type="presOf" srcId="{37787A94-896F-462C-89DA-3A333B9279F8}" destId="{B0097F31-F03E-49AE-B11D-FE22E050F197}" srcOrd="0" destOrd="0" presId="urn:microsoft.com/office/officeart/2005/8/layout/hierarchy1"/>
    <dgm:cxn modelId="{E86C8C12-307A-4211-912C-4D3C41E72D7F}" type="presOf" srcId="{5F17EF60-F28B-43B5-AFEF-BD8957B2DE20}" destId="{4C3A02D8-09F2-4D1F-9FDB-F894B353EA93}" srcOrd="0" destOrd="0" presId="urn:microsoft.com/office/officeart/2005/8/layout/hierarchy1"/>
    <dgm:cxn modelId="{562D2E14-DE5E-4670-A1B6-0061E7EF96E7}" srcId="{ECB11167-6774-4732-815A-560743EC9A64}" destId="{4C8CF3DA-B94F-4D4C-8610-11B210AE1A65}" srcOrd="0" destOrd="0" parTransId="{EAFA1523-C571-4D13-8175-BB72DB90CD73}" sibTransId="{BFA63D04-D9BF-43C1-8CCE-1B58FB9DA3CA}"/>
    <dgm:cxn modelId="{CABC6118-03F5-4188-8D47-CBFC90132AE4}" srcId="{37787A94-896F-462C-89DA-3A333B9279F8}" destId="{671F3802-2D0E-42B7-A5B6-470084BEB0E0}" srcOrd="0" destOrd="0" parTransId="{6BF57B65-F188-4F44-BE6B-F00FC4CC94A3}" sibTransId="{5F9419D7-C792-48A9-AFC2-307DBF3D1A55}"/>
    <dgm:cxn modelId="{33AC601A-C95A-4A22-8F12-7E030495CFDD}" type="presOf" srcId="{DB34A552-5BEF-472E-81A1-29E55A07FD2F}" destId="{DE350192-7568-4FB9-B0EF-5FDA53687FD9}" srcOrd="0" destOrd="0" presId="urn:microsoft.com/office/officeart/2005/8/layout/hierarchy1"/>
    <dgm:cxn modelId="{99FC352A-D222-4F82-8738-2BBEF93E6911}" type="presOf" srcId="{EAFA1523-C571-4D13-8175-BB72DB90CD73}" destId="{46048B2D-A12A-4F7D-A67B-9876B55A695F}" srcOrd="0" destOrd="0" presId="urn:microsoft.com/office/officeart/2005/8/layout/hierarchy1"/>
    <dgm:cxn modelId="{D4ED3F3C-9FC3-439E-8B04-DF753A68A98E}" type="presOf" srcId="{7AF90078-3DDE-40F0-B79A-234245FA6D2D}" destId="{CCF809B2-8FCF-4D0F-95D4-9A063F6E2803}" srcOrd="0" destOrd="0" presId="urn:microsoft.com/office/officeart/2005/8/layout/hierarchy1"/>
    <dgm:cxn modelId="{B19D8B3E-8AAE-425C-B3A8-EF1F6908EF4B}" type="presOf" srcId="{ECB11167-6774-4732-815A-560743EC9A64}" destId="{F0DE4B0C-4005-421D-9ABE-521ED0501C8E}" srcOrd="0" destOrd="0" presId="urn:microsoft.com/office/officeart/2005/8/layout/hierarchy1"/>
    <dgm:cxn modelId="{0F7D965D-4880-4022-96EC-FB578039FDB8}" srcId="{4C8CF3DA-B94F-4D4C-8610-11B210AE1A65}" destId="{5D8C5590-2F62-4041-85B0-163DAEF024F3}" srcOrd="0" destOrd="0" parTransId="{70150049-9895-4030-9338-C3BA00C9558F}" sibTransId="{9BDB94A9-0EBF-48B5-82E4-A11AB58D439D}"/>
    <dgm:cxn modelId="{DC24405F-E277-4BBE-843D-60B97B2FE3A0}" srcId="{DB34A552-5BEF-472E-81A1-29E55A07FD2F}" destId="{37787A94-896F-462C-89DA-3A333B9279F8}" srcOrd="0" destOrd="0" parTransId="{69E39C3D-CE64-4072-A5C3-A8E4A3DB970D}" sibTransId="{E888DBA0-A96B-4572-93B9-FECBB192A72B}"/>
    <dgm:cxn modelId="{7E645643-D5D6-4B61-ABD6-E8DD4D568420}" srcId="{DB34A552-5BEF-472E-81A1-29E55A07FD2F}" destId="{ECB11167-6774-4732-815A-560743EC9A64}" srcOrd="1" destOrd="0" parTransId="{F4CED147-A0D3-4D77-AC43-1574504CAB7A}" sibTransId="{A50DE0AD-3106-45AA-B19B-F57A229D034E}"/>
    <dgm:cxn modelId="{B9260968-6529-4C6C-9E82-449FDE682F7B}" type="presOf" srcId="{69E39C3D-CE64-4072-A5C3-A8E4A3DB970D}" destId="{07597761-7038-4BC3-9F06-E293E9FD167A}" srcOrd="0" destOrd="0" presId="urn:microsoft.com/office/officeart/2005/8/layout/hierarchy1"/>
    <dgm:cxn modelId="{DFB1124D-0F4D-4172-B9B8-F7D21EEBA063}" srcId="{C7232F5E-AF4E-48EB-92C7-91A7358D2BCA}" destId="{C4A54F26-06B0-4DDF-8A04-509B302B850D}" srcOrd="0" destOrd="0" parTransId="{6E572218-E14E-45F9-B9F2-60C8A48EF46A}" sibTransId="{1D4146F2-6363-406C-A6DD-0BDACD13F9B0}"/>
    <dgm:cxn modelId="{4FAAC273-1712-4AB7-847D-859C0C8A3A92}" type="presOf" srcId="{52733CB2-01E1-4916-92B1-33CBA6EAB390}" destId="{D9F35CA3-9C28-4483-AA22-F06CF422A0AE}" srcOrd="0" destOrd="0" presId="urn:microsoft.com/office/officeart/2005/8/layout/hierarchy1"/>
    <dgm:cxn modelId="{A706A074-3774-410F-948B-975AE033BC04}" srcId="{ECB11167-6774-4732-815A-560743EC9A64}" destId="{C7232F5E-AF4E-48EB-92C7-91A7358D2BCA}" srcOrd="1" destOrd="0" parTransId="{296A71B0-E7F2-4D7E-ABF7-4A738A8C6237}" sibTransId="{30F45C7E-4BC9-4CBF-9B72-2327BD37671A}"/>
    <dgm:cxn modelId="{29EEBA75-9798-4298-AD00-C9D661C8626F}" srcId="{7AF90078-3DDE-40F0-B79A-234245FA6D2D}" destId="{DB34A552-5BEF-472E-81A1-29E55A07FD2F}" srcOrd="0" destOrd="0" parTransId="{C736FF1B-6ECA-40D2-AE18-13AC78F32E21}" sibTransId="{D3252714-E257-45EE-AD34-0032F9C3ECF7}"/>
    <dgm:cxn modelId="{8A65A177-F5C4-499A-8CF9-A99C9445D8C8}" srcId="{ECB11167-6774-4732-815A-560743EC9A64}" destId="{3496CC3C-FFA0-49FC-91EE-B61573A18B5C}" srcOrd="2" destOrd="0" parTransId="{70CA3D3A-A94D-4582-9202-4A79F70B4D0A}" sibTransId="{6032D931-9338-4DDC-9AE5-49E37D8328C4}"/>
    <dgm:cxn modelId="{EEC9AC57-3884-4F3A-A62E-5DBFAFFC34FC}" type="presOf" srcId="{5D8C5590-2F62-4041-85B0-163DAEF024F3}" destId="{863C8F93-1B38-40B1-8F85-94C28C9D09FB}" srcOrd="0" destOrd="0" presId="urn:microsoft.com/office/officeart/2005/8/layout/hierarchy1"/>
    <dgm:cxn modelId="{44708889-8272-44D6-A600-C8C87E1E11B4}" srcId="{671F3802-2D0E-42B7-A5B6-470084BEB0E0}" destId="{D3E606A1-69BF-41D5-8B09-DD3A26FF791B}" srcOrd="0" destOrd="0" parTransId="{D546F25D-6917-4EE6-BECB-845D20B74A1C}" sibTransId="{B75A6E78-F8FC-4691-BB02-B004CBBE9163}"/>
    <dgm:cxn modelId="{BFADB693-F2CB-4158-9118-0327CA98E7B7}" type="presOf" srcId="{6BF57B65-F188-4F44-BE6B-F00FC4CC94A3}" destId="{0DD2193B-E572-4410-A8AC-DAED863676CA}" srcOrd="0" destOrd="0" presId="urn:microsoft.com/office/officeart/2005/8/layout/hierarchy1"/>
    <dgm:cxn modelId="{373FAE9E-A843-4EA6-9485-EEC4120B03F3}" srcId="{3496CC3C-FFA0-49FC-91EE-B61573A18B5C}" destId="{5F17EF60-F28B-43B5-AFEF-BD8957B2DE20}" srcOrd="0" destOrd="0" parTransId="{52733CB2-01E1-4916-92B1-33CBA6EAB390}" sibTransId="{DFBFF808-C370-4E75-A63F-4B574536EB6C}"/>
    <dgm:cxn modelId="{A8E685A3-F36F-4BCC-AFB8-5F6443B7231B}" type="presOf" srcId="{6E572218-E14E-45F9-B9F2-60C8A48EF46A}" destId="{F9FC91F8-43CA-485B-87BB-DEB925D2BED5}" srcOrd="0" destOrd="0" presId="urn:microsoft.com/office/officeart/2005/8/layout/hierarchy1"/>
    <dgm:cxn modelId="{26CE6FBF-2168-4344-A414-C6AD368C4292}" type="presOf" srcId="{C7232F5E-AF4E-48EB-92C7-91A7358D2BCA}" destId="{B425CC79-5ECC-461B-8469-8FE1FF7A2240}" srcOrd="0" destOrd="0" presId="urn:microsoft.com/office/officeart/2005/8/layout/hierarchy1"/>
    <dgm:cxn modelId="{65772DC6-0785-4EEF-BAE1-F6C6AEC6CF54}" type="presOf" srcId="{671F3802-2D0E-42B7-A5B6-470084BEB0E0}" destId="{A6150FBC-4F87-4DF7-983F-93B5A7E12F2F}" srcOrd="0" destOrd="0" presId="urn:microsoft.com/office/officeart/2005/8/layout/hierarchy1"/>
    <dgm:cxn modelId="{DB9784C9-4398-4301-873E-C9EE7A0C02AA}" type="presOf" srcId="{D3E606A1-69BF-41D5-8B09-DD3A26FF791B}" destId="{50D328D9-F9BE-4BE5-8358-3A2FC00FF93D}" srcOrd="0" destOrd="0" presId="urn:microsoft.com/office/officeart/2005/8/layout/hierarchy1"/>
    <dgm:cxn modelId="{351C93CA-2037-4615-ABFC-6D619B8CCEFF}" type="presOf" srcId="{70150049-9895-4030-9338-C3BA00C9558F}" destId="{97B37256-F316-49E2-B11F-D2243F053A65}" srcOrd="0" destOrd="0" presId="urn:microsoft.com/office/officeart/2005/8/layout/hierarchy1"/>
    <dgm:cxn modelId="{E07686CC-C202-49C5-AD39-B901E2E24AD4}" type="presOf" srcId="{4C8CF3DA-B94F-4D4C-8610-11B210AE1A65}" destId="{7FA77701-3A69-4B36-A91C-8FFF402CE2AF}" srcOrd="0" destOrd="0" presId="urn:microsoft.com/office/officeart/2005/8/layout/hierarchy1"/>
    <dgm:cxn modelId="{E1791BDB-D03D-4E19-B8A1-DD2C5FC72E69}" type="presOf" srcId="{296A71B0-E7F2-4D7E-ABF7-4A738A8C6237}" destId="{BFA31D99-187A-4E3A-8090-C2ADDD94AEC7}" srcOrd="0" destOrd="0" presId="urn:microsoft.com/office/officeart/2005/8/layout/hierarchy1"/>
    <dgm:cxn modelId="{B9487DDC-9000-445C-B028-581DE01D570B}" type="presOf" srcId="{70CA3D3A-A94D-4582-9202-4A79F70B4D0A}" destId="{F1A8200F-139D-4E17-BCB3-92F52CF18F86}" srcOrd="0" destOrd="0" presId="urn:microsoft.com/office/officeart/2005/8/layout/hierarchy1"/>
    <dgm:cxn modelId="{2CDEC1EC-B5E9-469E-9668-9188297E33E6}" type="presOf" srcId="{F4CED147-A0D3-4D77-AC43-1574504CAB7A}" destId="{503A5585-3207-40A7-B60A-12597EE1C859}" srcOrd="0" destOrd="0" presId="urn:microsoft.com/office/officeart/2005/8/layout/hierarchy1"/>
    <dgm:cxn modelId="{093579F6-B964-4CFA-9E06-71CF55C0C9CB}" type="presOf" srcId="{D546F25D-6917-4EE6-BECB-845D20B74A1C}" destId="{0E7478B9-7D99-43EE-8132-E208B3ECC79E}" srcOrd="0" destOrd="0" presId="urn:microsoft.com/office/officeart/2005/8/layout/hierarchy1"/>
    <dgm:cxn modelId="{EC911CF9-E7CE-495C-B67D-9654F9CFA7D5}" type="presOf" srcId="{C4A54F26-06B0-4DDF-8A04-509B302B850D}" destId="{3C53F509-0083-4019-8289-1AF1AE2CB4DA}" srcOrd="0" destOrd="0" presId="urn:microsoft.com/office/officeart/2005/8/layout/hierarchy1"/>
    <dgm:cxn modelId="{53008906-1305-4763-97C2-38710DBADA63}" type="presParOf" srcId="{CCF809B2-8FCF-4D0F-95D4-9A063F6E2803}" destId="{2621D67E-331D-47D7-AB0A-7B98640B51F6}" srcOrd="0" destOrd="0" presId="urn:microsoft.com/office/officeart/2005/8/layout/hierarchy1"/>
    <dgm:cxn modelId="{008BC735-203A-4A53-AC53-9C088ED50FCB}" type="presParOf" srcId="{2621D67E-331D-47D7-AB0A-7B98640B51F6}" destId="{3E5E2394-14E4-4341-9D39-379F076364A7}" srcOrd="0" destOrd="0" presId="urn:microsoft.com/office/officeart/2005/8/layout/hierarchy1"/>
    <dgm:cxn modelId="{A42C18FE-C95E-4553-970F-5D9A2349AF22}" type="presParOf" srcId="{3E5E2394-14E4-4341-9D39-379F076364A7}" destId="{98070518-EC69-4683-B98A-1D317227D0A1}" srcOrd="0" destOrd="0" presId="urn:microsoft.com/office/officeart/2005/8/layout/hierarchy1"/>
    <dgm:cxn modelId="{3D3149B5-96FD-4906-8A04-6D77B67A553E}" type="presParOf" srcId="{3E5E2394-14E4-4341-9D39-379F076364A7}" destId="{DE350192-7568-4FB9-B0EF-5FDA53687FD9}" srcOrd="1" destOrd="0" presId="urn:microsoft.com/office/officeart/2005/8/layout/hierarchy1"/>
    <dgm:cxn modelId="{6A478FA9-D487-439F-A203-E75AD5458CCE}" type="presParOf" srcId="{2621D67E-331D-47D7-AB0A-7B98640B51F6}" destId="{16E2E26C-9438-4611-9187-6DFAAB404B2A}" srcOrd="1" destOrd="0" presId="urn:microsoft.com/office/officeart/2005/8/layout/hierarchy1"/>
    <dgm:cxn modelId="{AAF28C7C-7D1A-4419-8686-1F2364D8F746}" type="presParOf" srcId="{16E2E26C-9438-4611-9187-6DFAAB404B2A}" destId="{07597761-7038-4BC3-9F06-E293E9FD167A}" srcOrd="0" destOrd="0" presId="urn:microsoft.com/office/officeart/2005/8/layout/hierarchy1"/>
    <dgm:cxn modelId="{303AD616-0790-4B7B-8CA5-368DD4571495}" type="presParOf" srcId="{16E2E26C-9438-4611-9187-6DFAAB404B2A}" destId="{82637335-90E3-4FD0-923E-007419BDD657}" srcOrd="1" destOrd="0" presId="urn:microsoft.com/office/officeart/2005/8/layout/hierarchy1"/>
    <dgm:cxn modelId="{D2B23B45-384A-4EEE-9412-EAC9485D4111}" type="presParOf" srcId="{82637335-90E3-4FD0-923E-007419BDD657}" destId="{FF174AE5-B9DE-4A7B-BA7C-2320A18392C2}" srcOrd="0" destOrd="0" presId="urn:microsoft.com/office/officeart/2005/8/layout/hierarchy1"/>
    <dgm:cxn modelId="{61C7D245-8DFB-48A1-9ADF-4C124F737540}" type="presParOf" srcId="{FF174AE5-B9DE-4A7B-BA7C-2320A18392C2}" destId="{2AE396FD-0CC9-4645-A01D-98F858F21248}" srcOrd="0" destOrd="0" presId="urn:microsoft.com/office/officeart/2005/8/layout/hierarchy1"/>
    <dgm:cxn modelId="{EAF20E5E-05DB-4B10-8E18-EF5B9A45582F}" type="presParOf" srcId="{FF174AE5-B9DE-4A7B-BA7C-2320A18392C2}" destId="{B0097F31-F03E-49AE-B11D-FE22E050F197}" srcOrd="1" destOrd="0" presId="urn:microsoft.com/office/officeart/2005/8/layout/hierarchy1"/>
    <dgm:cxn modelId="{61F95DBA-F765-4F73-9FFA-781547B9704F}" type="presParOf" srcId="{82637335-90E3-4FD0-923E-007419BDD657}" destId="{3CB8B76B-5A7D-4245-89E9-A87260609AC2}" srcOrd="1" destOrd="0" presId="urn:microsoft.com/office/officeart/2005/8/layout/hierarchy1"/>
    <dgm:cxn modelId="{D6D54C9E-6AA0-46AC-86E3-861219785AC5}" type="presParOf" srcId="{3CB8B76B-5A7D-4245-89E9-A87260609AC2}" destId="{0DD2193B-E572-4410-A8AC-DAED863676CA}" srcOrd="0" destOrd="0" presId="urn:microsoft.com/office/officeart/2005/8/layout/hierarchy1"/>
    <dgm:cxn modelId="{D32BF8DC-AAA7-451A-9C61-7B35E5BF601D}" type="presParOf" srcId="{3CB8B76B-5A7D-4245-89E9-A87260609AC2}" destId="{B20713C8-332A-4A81-B5FC-758D5C527CBD}" srcOrd="1" destOrd="0" presId="urn:microsoft.com/office/officeart/2005/8/layout/hierarchy1"/>
    <dgm:cxn modelId="{9D980697-1BC5-4345-A143-C91E7C40861F}" type="presParOf" srcId="{B20713C8-332A-4A81-B5FC-758D5C527CBD}" destId="{7190D884-6C51-4331-A60A-ABF3200A308C}" srcOrd="0" destOrd="0" presId="urn:microsoft.com/office/officeart/2005/8/layout/hierarchy1"/>
    <dgm:cxn modelId="{0590ECAF-56C0-4B44-970E-9FEA110690E6}" type="presParOf" srcId="{7190D884-6C51-4331-A60A-ABF3200A308C}" destId="{716F3156-297B-4272-91A7-F27537141A3F}" srcOrd="0" destOrd="0" presId="urn:microsoft.com/office/officeart/2005/8/layout/hierarchy1"/>
    <dgm:cxn modelId="{B4340206-EE97-44DD-8A79-B4EE6EE94B12}" type="presParOf" srcId="{7190D884-6C51-4331-A60A-ABF3200A308C}" destId="{A6150FBC-4F87-4DF7-983F-93B5A7E12F2F}" srcOrd="1" destOrd="0" presId="urn:microsoft.com/office/officeart/2005/8/layout/hierarchy1"/>
    <dgm:cxn modelId="{F59F8AF9-87B8-4051-89DF-C678DA0E8F40}" type="presParOf" srcId="{B20713C8-332A-4A81-B5FC-758D5C527CBD}" destId="{C5E5DDF0-8175-4153-B511-10FE80B93905}" srcOrd="1" destOrd="0" presId="urn:microsoft.com/office/officeart/2005/8/layout/hierarchy1"/>
    <dgm:cxn modelId="{DB08EA95-1E68-4DF8-937B-B788DC0BEF8D}" type="presParOf" srcId="{C5E5DDF0-8175-4153-B511-10FE80B93905}" destId="{0E7478B9-7D99-43EE-8132-E208B3ECC79E}" srcOrd="0" destOrd="0" presId="urn:microsoft.com/office/officeart/2005/8/layout/hierarchy1"/>
    <dgm:cxn modelId="{3612EC89-19C0-47B9-B762-2959BBF59D01}" type="presParOf" srcId="{C5E5DDF0-8175-4153-B511-10FE80B93905}" destId="{B3E8E842-C564-4E3C-BB41-29F6E1D6F8D7}" srcOrd="1" destOrd="0" presId="urn:microsoft.com/office/officeart/2005/8/layout/hierarchy1"/>
    <dgm:cxn modelId="{A0ED86ED-F414-4571-992A-491FA82A4CEC}" type="presParOf" srcId="{B3E8E842-C564-4E3C-BB41-29F6E1D6F8D7}" destId="{81BA62DF-19C0-4054-881D-D7EEB667F351}" srcOrd="0" destOrd="0" presId="urn:microsoft.com/office/officeart/2005/8/layout/hierarchy1"/>
    <dgm:cxn modelId="{0808B286-00EE-414B-A08D-F19ED5985DE8}" type="presParOf" srcId="{81BA62DF-19C0-4054-881D-D7EEB667F351}" destId="{65F63D7D-12D2-4DC3-B0C9-E733DF64A375}" srcOrd="0" destOrd="0" presId="urn:microsoft.com/office/officeart/2005/8/layout/hierarchy1"/>
    <dgm:cxn modelId="{88498F1E-1AEC-49CF-873A-7B9DB0FB83CB}" type="presParOf" srcId="{81BA62DF-19C0-4054-881D-D7EEB667F351}" destId="{50D328D9-F9BE-4BE5-8358-3A2FC00FF93D}" srcOrd="1" destOrd="0" presId="urn:microsoft.com/office/officeart/2005/8/layout/hierarchy1"/>
    <dgm:cxn modelId="{AC741124-9C16-4957-AF19-536DA9F47043}" type="presParOf" srcId="{B3E8E842-C564-4E3C-BB41-29F6E1D6F8D7}" destId="{F275CDFC-E884-4245-ABB9-7F994AE9115E}" srcOrd="1" destOrd="0" presId="urn:microsoft.com/office/officeart/2005/8/layout/hierarchy1"/>
    <dgm:cxn modelId="{91A0805B-12BB-468C-B2C3-785956DFD855}" type="presParOf" srcId="{16E2E26C-9438-4611-9187-6DFAAB404B2A}" destId="{503A5585-3207-40A7-B60A-12597EE1C859}" srcOrd="2" destOrd="0" presId="urn:microsoft.com/office/officeart/2005/8/layout/hierarchy1"/>
    <dgm:cxn modelId="{B9E39375-36D3-496D-A530-EBCE78E2B03A}" type="presParOf" srcId="{16E2E26C-9438-4611-9187-6DFAAB404B2A}" destId="{4C0DCAAC-FEEE-403E-95C2-60204F6C3B09}" srcOrd="3" destOrd="0" presId="urn:microsoft.com/office/officeart/2005/8/layout/hierarchy1"/>
    <dgm:cxn modelId="{D84FBF9F-5D91-4762-B443-8441EB6F34EC}" type="presParOf" srcId="{4C0DCAAC-FEEE-403E-95C2-60204F6C3B09}" destId="{2ECFF441-B54F-42F1-87D2-6C750FD09643}" srcOrd="0" destOrd="0" presId="urn:microsoft.com/office/officeart/2005/8/layout/hierarchy1"/>
    <dgm:cxn modelId="{4E892FA8-E7FF-4B11-AB74-C61CE477D13D}" type="presParOf" srcId="{2ECFF441-B54F-42F1-87D2-6C750FD09643}" destId="{1D79C8DD-8B74-47D7-8E29-DD5C16E1C28C}" srcOrd="0" destOrd="0" presId="urn:microsoft.com/office/officeart/2005/8/layout/hierarchy1"/>
    <dgm:cxn modelId="{0A21A6C9-ED85-4269-B647-293191127974}" type="presParOf" srcId="{2ECFF441-B54F-42F1-87D2-6C750FD09643}" destId="{F0DE4B0C-4005-421D-9ABE-521ED0501C8E}" srcOrd="1" destOrd="0" presId="urn:microsoft.com/office/officeart/2005/8/layout/hierarchy1"/>
    <dgm:cxn modelId="{C0B3881F-ED5C-4E2C-BB8D-3D6FA6FD77FC}" type="presParOf" srcId="{4C0DCAAC-FEEE-403E-95C2-60204F6C3B09}" destId="{861FCFCE-A228-4F55-B531-C3345D8D8A15}" srcOrd="1" destOrd="0" presId="urn:microsoft.com/office/officeart/2005/8/layout/hierarchy1"/>
    <dgm:cxn modelId="{B744A1A8-5058-4FD7-8C8D-F72B935E0DAF}" type="presParOf" srcId="{861FCFCE-A228-4F55-B531-C3345D8D8A15}" destId="{46048B2D-A12A-4F7D-A67B-9876B55A695F}" srcOrd="0" destOrd="0" presId="urn:microsoft.com/office/officeart/2005/8/layout/hierarchy1"/>
    <dgm:cxn modelId="{3211346E-72D8-4C6B-9D35-43716BDD3248}" type="presParOf" srcId="{861FCFCE-A228-4F55-B531-C3345D8D8A15}" destId="{2B5539CE-EF31-456B-B4F7-BF1DCAB0AD69}" srcOrd="1" destOrd="0" presId="urn:microsoft.com/office/officeart/2005/8/layout/hierarchy1"/>
    <dgm:cxn modelId="{8C63C0C8-255D-432D-A432-B5306510ED53}" type="presParOf" srcId="{2B5539CE-EF31-456B-B4F7-BF1DCAB0AD69}" destId="{AA6BED53-1E60-4082-8223-8A70B949159C}" srcOrd="0" destOrd="0" presId="urn:microsoft.com/office/officeart/2005/8/layout/hierarchy1"/>
    <dgm:cxn modelId="{87A66331-C983-4CCD-8D96-E77F31B1BADC}" type="presParOf" srcId="{AA6BED53-1E60-4082-8223-8A70B949159C}" destId="{6DF414DF-EA63-4E4C-BEBA-1A8BAE7DA6C5}" srcOrd="0" destOrd="0" presId="urn:microsoft.com/office/officeart/2005/8/layout/hierarchy1"/>
    <dgm:cxn modelId="{A8AE0E52-A0A1-4BAC-A507-4B9002020DB0}" type="presParOf" srcId="{AA6BED53-1E60-4082-8223-8A70B949159C}" destId="{7FA77701-3A69-4B36-A91C-8FFF402CE2AF}" srcOrd="1" destOrd="0" presId="urn:microsoft.com/office/officeart/2005/8/layout/hierarchy1"/>
    <dgm:cxn modelId="{A8B6DE28-9CBE-43EA-A5B7-E39EB3B188CB}" type="presParOf" srcId="{2B5539CE-EF31-456B-B4F7-BF1DCAB0AD69}" destId="{4CC06264-1800-4404-A0A1-3BA751E2FA4B}" srcOrd="1" destOrd="0" presId="urn:microsoft.com/office/officeart/2005/8/layout/hierarchy1"/>
    <dgm:cxn modelId="{FDA55A6E-0052-4E62-8CF5-9851917D2F15}" type="presParOf" srcId="{4CC06264-1800-4404-A0A1-3BA751E2FA4B}" destId="{97B37256-F316-49E2-B11F-D2243F053A65}" srcOrd="0" destOrd="0" presId="urn:microsoft.com/office/officeart/2005/8/layout/hierarchy1"/>
    <dgm:cxn modelId="{78B1E66E-177B-466B-A772-DA70A664986B}" type="presParOf" srcId="{4CC06264-1800-4404-A0A1-3BA751E2FA4B}" destId="{6E0BF815-5159-41E0-B5C8-C3AAF3FB0DD4}" srcOrd="1" destOrd="0" presId="urn:microsoft.com/office/officeart/2005/8/layout/hierarchy1"/>
    <dgm:cxn modelId="{24B9E834-C545-42E1-A41D-DF37245804C7}" type="presParOf" srcId="{6E0BF815-5159-41E0-B5C8-C3AAF3FB0DD4}" destId="{5CD5CB15-9B21-4B36-AEB3-E8EAC8D71955}" srcOrd="0" destOrd="0" presId="urn:microsoft.com/office/officeart/2005/8/layout/hierarchy1"/>
    <dgm:cxn modelId="{0849B476-1905-4AA5-B5B0-B867E6FCCE62}" type="presParOf" srcId="{5CD5CB15-9B21-4B36-AEB3-E8EAC8D71955}" destId="{AC76F529-987B-46AD-85F0-8E4CE0E76379}" srcOrd="0" destOrd="0" presId="urn:microsoft.com/office/officeart/2005/8/layout/hierarchy1"/>
    <dgm:cxn modelId="{C57C45DB-52B0-4E56-99D6-169CFFCC38DE}" type="presParOf" srcId="{5CD5CB15-9B21-4B36-AEB3-E8EAC8D71955}" destId="{863C8F93-1B38-40B1-8F85-94C28C9D09FB}" srcOrd="1" destOrd="0" presId="urn:microsoft.com/office/officeart/2005/8/layout/hierarchy1"/>
    <dgm:cxn modelId="{2A4A5B5B-6DAD-47FE-AB83-89E6A148A48F}" type="presParOf" srcId="{6E0BF815-5159-41E0-B5C8-C3AAF3FB0DD4}" destId="{C66CAD0A-FBCE-48D3-BAE4-52FE731DA0B7}" srcOrd="1" destOrd="0" presId="urn:microsoft.com/office/officeart/2005/8/layout/hierarchy1"/>
    <dgm:cxn modelId="{182FBDEE-085F-499A-BC2F-CADC1412F55B}" type="presParOf" srcId="{861FCFCE-A228-4F55-B531-C3345D8D8A15}" destId="{BFA31D99-187A-4E3A-8090-C2ADDD94AEC7}" srcOrd="2" destOrd="0" presId="urn:microsoft.com/office/officeart/2005/8/layout/hierarchy1"/>
    <dgm:cxn modelId="{756B9E88-4AD8-4B22-8470-6F77EF2F2E31}" type="presParOf" srcId="{861FCFCE-A228-4F55-B531-C3345D8D8A15}" destId="{8CF76E2D-F04E-480E-A2AC-7A97DDC477EA}" srcOrd="3" destOrd="0" presId="urn:microsoft.com/office/officeart/2005/8/layout/hierarchy1"/>
    <dgm:cxn modelId="{30668560-D898-4419-B264-8E077AB5D18D}" type="presParOf" srcId="{8CF76E2D-F04E-480E-A2AC-7A97DDC477EA}" destId="{783AE104-F566-4880-8BE7-321EEC294A5D}" srcOrd="0" destOrd="0" presId="urn:microsoft.com/office/officeart/2005/8/layout/hierarchy1"/>
    <dgm:cxn modelId="{0EEF2A9F-50E7-4EC3-989B-797376EAC543}" type="presParOf" srcId="{783AE104-F566-4880-8BE7-321EEC294A5D}" destId="{0F888109-BB74-4F1E-9EAE-062F6E7AFE95}" srcOrd="0" destOrd="0" presId="urn:microsoft.com/office/officeart/2005/8/layout/hierarchy1"/>
    <dgm:cxn modelId="{61033160-22D2-4532-93E9-ED7FBB692830}" type="presParOf" srcId="{783AE104-F566-4880-8BE7-321EEC294A5D}" destId="{B425CC79-5ECC-461B-8469-8FE1FF7A2240}" srcOrd="1" destOrd="0" presId="urn:microsoft.com/office/officeart/2005/8/layout/hierarchy1"/>
    <dgm:cxn modelId="{BDA1D939-F31A-45C0-8AF2-F60418F61C65}" type="presParOf" srcId="{8CF76E2D-F04E-480E-A2AC-7A97DDC477EA}" destId="{70245CD9-830C-4F09-BBF4-8E69D1F6CA2A}" srcOrd="1" destOrd="0" presId="urn:microsoft.com/office/officeart/2005/8/layout/hierarchy1"/>
    <dgm:cxn modelId="{17697B47-30A2-434A-904E-848E6F9FB08B}" type="presParOf" srcId="{70245CD9-830C-4F09-BBF4-8E69D1F6CA2A}" destId="{F9FC91F8-43CA-485B-87BB-DEB925D2BED5}" srcOrd="0" destOrd="0" presId="urn:microsoft.com/office/officeart/2005/8/layout/hierarchy1"/>
    <dgm:cxn modelId="{C9DCB929-B87F-404B-8997-F6F1CF58CF81}" type="presParOf" srcId="{70245CD9-830C-4F09-BBF4-8E69D1F6CA2A}" destId="{04863383-9FC0-4120-8D43-E10F732842B8}" srcOrd="1" destOrd="0" presId="urn:microsoft.com/office/officeart/2005/8/layout/hierarchy1"/>
    <dgm:cxn modelId="{2B2BD541-3B2F-4450-9A91-2AE88DAEA628}" type="presParOf" srcId="{04863383-9FC0-4120-8D43-E10F732842B8}" destId="{1B19C81E-B9DB-4C41-BCD0-E316274F9538}" srcOrd="0" destOrd="0" presId="urn:microsoft.com/office/officeart/2005/8/layout/hierarchy1"/>
    <dgm:cxn modelId="{DB0082DF-CFC0-43A0-BEA0-39EA0FFF0158}" type="presParOf" srcId="{1B19C81E-B9DB-4C41-BCD0-E316274F9538}" destId="{5004FA35-2E72-442B-B31F-E09CE33FCC2D}" srcOrd="0" destOrd="0" presId="urn:microsoft.com/office/officeart/2005/8/layout/hierarchy1"/>
    <dgm:cxn modelId="{458B1053-2862-44E9-9A36-E84B67D463BF}" type="presParOf" srcId="{1B19C81E-B9DB-4C41-BCD0-E316274F9538}" destId="{3C53F509-0083-4019-8289-1AF1AE2CB4DA}" srcOrd="1" destOrd="0" presId="urn:microsoft.com/office/officeart/2005/8/layout/hierarchy1"/>
    <dgm:cxn modelId="{6794C7E2-9153-485F-9995-E0E9C5525BE3}" type="presParOf" srcId="{04863383-9FC0-4120-8D43-E10F732842B8}" destId="{6F3FE56C-6C65-4AE8-A5C6-759D9D927CFB}" srcOrd="1" destOrd="0" presId="urn:microsoft.com/office/officeart/2005/8/layout/hierarchy1"/>
    <dgm:cxn modelId="{6F34B4D4-56EE-4A52-8169-99A5EFE6703D}" type="presParOf" srcId="{861FCFCE-A228-4F55-B531-C3345D8D8A15}" destId="{F1A8200F-139D-4E17-BCB3-92F52CF18F86}" srcOrd="4" destOrd="0" presId="urn:microsoft.com/office/officeart/2005/8/layout/hierarchy1"/>
    <dgm:cxn modelId="{9B99A2F4-64B5-4A91-918D-324E00FB93AA}" type="presParOf" srcId="{861FCFCE-A228-4F55-B531-C3345D8D8A15}" destId="{C2B411B6-1E84-49B1-AE75-A60767C83307}" srcOrd="5" destOrd="0" presId="urn:microsoft.com/office/officeart/2005/8/layout/hierarchy1"/>
    <dgm:cxn modelId="{8869ECEC-5A84-4659-BA50-F724C56E43AC}" type="presParOf" srcId="{C2B411B6-1E84-49B1-AE75-A60767C83307}" destId="{6A091AB3-BB20-4582-B8D2-4616518BBA5E}" srcOrd="0" destOrd="0" presId="urn:microsoft.com/office/officeart/2005/8/layout/hierarchy1"/>
    <dgm:cxn modelId="{DBC68AE1-0AB4-4295-810B-5DA347569404}" type="presParOf" srcId="{6A091AB3-BB20-4582-B8D2-4616518BBA5E}" destId="{153905D4-2742-4E85-BE50-8811400F6A24}" srcOrd="0" destOrd="0" presId="urn:microsoft.com/office/officeart/2005/8/layout/hierarchy1"/>
    <dgm:cxn modelId="{7EA65943-771C-497B-8CD9-941369595490}" type="presParOf" srcId="{6A091AB3-BB20-4582-B8D2-4616518BBA5E}" destId="{4202B224-7490-456D-B110-C447D3EA1C34}" srcOrd="1" destOrd="0" presId="urn:microsoft.com/office/officeart/2005/8/layout/hierarchy1"/>
    <dgm:cxn modelId="{DB9C4B66-A5D6-49EC-A05A-55A8765C4D8F}" type="presParOf" srcId="{C2B411B6-1E84-49B1-AE75-A60767C83307}" destId="{4A401164-74D3-4083-A6E7-CD79BB86BF4D}" srcOrd="1" destOrd="0" presId="urn:microsoft.com/office/officeart/2005/8/layout/hierarchy1"/>
    <dgm:cxn modelId="{AAB0CC11-2ECE-4622-84EA-5943E66BF0AE}" type="presParOf" srcId="{4A401164-74D3-4083-A6E7-CD79BB86BF4D}" destId="{D9F35CA3-9C28-4483-AA22-F06CF422A0AE}" srcOrd="0" destOrd="0" presId="urn:microsoft.com/office/officeart/2005/8/layout/hierarchy1"/>
    <dgm:cxn modelId="{EBD94BE8-FA77-466A-861E-1D52DF0A6C38}" type="presParOf" srcId="{4A401164-74D3-4083-A6E7-CD79BB86BF4D}" destId="{922B157D-8EBA-43BA-9F51-DE52913ADDDD}" srcOrd="1" destOrd="0" presId="urn:microsoft.com/office/officeart/2005/8/layout/hierarchy1"/>
    <dgm:cxn modelId="{EB1E0EE6-0AB7-4505-AAB1-21CAC90CD444}" type="presParOf" srcId="{922B157D-8EBA-43BA-9F51-DE52913ADDDD}" destId="{232BC47C-A351-4A35-B3C4-3289BAE22FBF}" srcOrd="0" destOrd="0" presId="urn:microsoft.com/office/officeart/2005/8/layout/hierarchy1"/>
    <dgm:cxn modelId="{9B9D8613-EE08-4A6E-BC0B-411001F14F24}" type="presParOf" srcId="{232BC47C-A351-4A35-B3C4-3289BAE22FBF}" destId="{B82DA742-436D-48EA-970C-4877B9087713}" srcOrd="0" destOrd="0" presId="urn:microsoft.com/office/officeart/2005/8/layout/hierarchy1"/>
    <dgm:cxn modelId="{4BCA1C96-5138-498E-90F3-35C13AA8F482}" type="presParOf" srcId="{232BC47C-A351-4A35-B3C4-3289BAE22FBF}" destId="{4C3A02D8-09F2-4D1F-9FDB-F894B353EA93}" srcOrd="1" destOrd="0" presId="urn:microsoft.com/office/officeart/2005/8/layout/hierarchy1"/>
    <dgm:cxn modelId="{BAB4EA3F-DACB-45D5-A6E9-2273F7CF8124}" type="presParOf" srcId="{922B157D-8EBA-43BA-9F51-DE52913ADDDD}" destId="{D2EE9FF4-4BDD-496A-9DEE-FB60DDD9F62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9381644-6D50-4E51-BA9C-4A8119C2C21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1F21150F-E9B6-4F30-88D6-5FBA9D69F0EE}">
      <dgm:prSet phldrT="[Text]"/>
      <dgm:spPr/>
      <dgm:t>
        <a:bodyPr/>
        <a:lstStyle/>
        <a:p>
          <a:pPr rtl="1"/>
          <a:r>
            <a:rPr lang="he-IL" dirty="0"/>
            <a:t>אדם או הארץ</a:t>
          </a:r>
        </a:p>
      </dgm:t>
    </dgm:pt>
    <dgm:pt modelId="{59E70E77-8C97-488C-9BB2-175AF2C8E267}" type="parTrans" cxnId="{58ECB022-9162-42BB-A2CF-34BF79E7481E}">
      <dgm:prSet/>
      <dgm:spPr/>
      <dgm:t>
        <a:bodyPr/>
        <a:lstStyle/>
        <a:p>
          <a:pPr rtl="1"/>
          <a:endParaRPr lang="he-IL"/>
        </a:p>
      </dgm:t>
    </dgm:pt>
    <dgm:pt modelId="{8CD19D00-038F-411F-BDCB-2ABE67EB9B0D}" type="sibTrans" cxnId="{58ECB022-9162-42BB-A2CF-34BF79E7481E}">
      <dgm:prSet/>
      <dgm:spPr/>
      <dgm:t>
        <a:bodyPr/>
        <a:lstStyle/>
        <a:p>
          <a:pPr rtl="1"/>
          <a:endParaRPr lang="he-IL"/>
        </a:p>
      </dgm:t>
    </dgm:pt>
    <dgm:pt modelId="{91373CF5-542E-4B05-A97E-CB7D2FAC5AC7}">
      <dgm:prSet phldrT="[Text]"/>
      <dgm:spPr/>
      <dgm:t>
        <a:bodyPr/>
        <a:lstStyle/>
        <a:p>
          <a:pPr rtl="1"/>
          <a:r>
            <a:rPr lang="he-IL" dirty="0"/>
            <a:t>האדם</a:t>
          </a:r>
        </a:p>
      </dgm:t>
    </dgm:pt>
    <dgm:pt modelId="{A7099A93-9A9A-45A2-BA15-11C6B5EC7A37}" type="parTrans" cxnId="{BB4CFF24-DDD8-42E2-A104-F6CEA1219F71}">
      <dgm:prSet/>
      <dgm:spPr/>
      <dgm:t>
        <a:bodyPr/>
        <a:lstStyle/>
        <a:p>
          <a:pPr rtl="1"/>
          <a:endParaRPr lang="he-IL"/>
        </a:p>
      </dgm:t>
    </dgm:pt>
    <dgm:pt modelId="{7545899E-915D-4D5F-84C8-131A08E9091C}" type="sibTrans" cxnId="{BB4CFF24-DDD8-42E2-A104-F6CEA1219F71}">
      <dgm:prSet/>
      <dgm:spPr/>
      <dgm:t>
        <a:bodyPr/>
        <a:lstStyle/>
        <a:p>
          <a:pPr rtl="1"/>
          <a:endParaRPr lang="he-IL"/>
        </a:p>
      </dgm:t>
    </dgm:pt>
    <dgm:pt modelId="{3F7AB024-3EB6-44B4-A119-E572B92742AC}">
      <dgm:prSet phldrT="[Text]"/>
      <dgm:spPr/>
      <dgm:t>
        <a:bodyPr/>
        <a:lstStyle/>
        <a:p>
          <a:pPr rtl="1"/>
          <a:r>
            <a:rPr lang="he-IL" dirty="0"/>
            <a:t>ולכן עבודת גוי בשדה לא נאסרה</a:t>
          </a:r>
        </a:p>
      </dgm:t>
    </dgm:pt>
    <dgm:pt modelId="{20B55044-053C-4E8F-9053-9920C954C801}" type="parTrans" cxnId="{410B166B-73E7-4ACE-B78B-CBEBD9B4E763}">
      <dgm:prSet/>
      <dgm:spPr/>
      <dgm:t>
        <a:bodyPr/>
        <a:lstStyle/>
        <a:p>
          <a:pPr rtl="1"/>
          <a:endParaRPr lang="he-IL"/>
        </a:p>
      </dgm:t>
    </dgm:pt>
    <dgm:pt modelId="{4B9770A0-AFA9-4575-8412-8564DFEAAF0D}" type="sibTrans" cxnId="{410B166B-73E7-4ACE-B78B-CBEBD9B4E763}">
      <dgm:prSet/>
      <dgm:spPr/>
      <dgm:t>
        <a:bodyPr/>
        <a:lstStyle/>
        <a:p>
          <a:pPr rtl="1"/>
          <a:endParaRPr lang="he-IL"/>
        </a:p>
      </dgm:t>
    </dgm:pt>
    <dgm:pt modelId="{37FB9BCB-2412-475D-B2AC-9D0BA9E3AB08}">
      <dgm:prSet phldrT="[Text]"/>
      <dgm:spPr/>
      <dgm:t>
        <a:bodyPr/>
        <a:lstStyle/>
        <a:p>
          <a:pPr rtl="1"/>
          <a:r>
            <a:rPr lang="he-IL" dirty="0" err="1"/>
            <a:t>חזון</a:t>
          </a:r>
          <a:r>
            <a:rPr lang="he-IL" dirty="0"/>
            <a:t> איש</a:t>
          </a:r>
        </a:p>
      </dgm:t>
    </dgm:pt>
    <dgm:pt modelId="{380A2487-FEDD-4D68-9C40-8CC53A76C628}" type="parTrans" cxnId="{FFE1FD14-263B-4F46-A53F-454E6A4555A7}">
      <dgm:prSet/>
      <dgm:spPr/>
      <dgm:t>
        <a:bodyPr/>
        <a:lstStyle/>
        <a:p>
          <a:pPr rtl="1"/>
          <a:endParaRPr lang="he-IL"/>
        </a:p>
      </dgm:t>
    </dgm:pt>
    <dgm:pt modelId="{D5F5891D-B1AE-4991-A8CD-82DE9581D892}" type="sibTrans" cxnId="{FFE1FD14-263B-4F46-A53F-454E6A4555A7}">
      <dgm:prSet/>
      <dgm:spPr/>
      <dgm:t>
        <a:bodyPr/>
        <a:lstStyle/>
        <a:p>
          <a:pPr rtl="1"/>
          <a:endParaRPr lang="he-IL"/>
        </a:p>
      </dgm:t>
    </dgm:pt>
    <dgm:pt modelId="{41B7EB43-9338-4F60-A45C-134B1004DB6C}">
      <dgm:prSet phldrT="[Text]"/>
      <dgm:spPr/>
      <dgm:t>
        <a:bodyPr/>
        <a:lstStyle/>
        <a:p>
          <a:pPr rtl="1"/>
          <a:r>
            <a:rPr lang="he-IL" dirty="0"/>
            <a:t>הארץ</a:t>
          </a:r>
        </a:p>
      </dgm:t>
    </dgm:pt>
    <dgm:pt modelId="{C9F1E59B-4375-4E46-A731-20C53B271128}" type="parTrans" cxnId="{57C5BE6C-37BE-41CE-A586-1BB884E529A5}">
      <dgm:prSet/>
      <dgm:spPr/>
      <dgm:t>
        <a:bodyPr/>
        <a:lstStyle/>
        <a:p>
          <a:pPr rtl="1"/>
          <a:endParaRPr lang="he-IL"/>
        </a:p>
      </dgm:t>
    </dgm:pt>
    <dgm:pt modelId="{D13A9BB5-B838-47B1-AFDA-BF92CBF052A9}" type="sibTrans" cxnId="{57C5BE6C-37BE-41CE-A586-1BB884E529A5}">
      <dgm:prSet/>
      <dgm:spPr/>
      <dgm:t>
        <a:bodyPr/>
        <a:lstStyle/>
        <a:p>
          <a:pPr rtl="1"/>
          <a:endParaRPr lang="he-IL"/>
        </a:p>
      </dgm:t>
    </dgm:pt>
    <dgm:pt modelId="{5C2F7ED7-7F91-432F-BA26-CD47D6A2900E}">
      <dgm:prSet phldrT="[Text]"/>
      <dgm:spPr/>
      <dgm:t>
        <a:bodyPr/>
        <a:lstStyle/>
        <a:p>
          <a:pPr rtl="1"/>
          <a:r>
            <a:rPr lang="he-IL" dirty="0"/>
            <a:t>עבודת ישראל בארץ אסור לארץ</a:t>
          </a:r>
        </a:p>
      </dgm:t>
    </dgm:pt>
    <dgm:pt modelId="{755A4B69-40DC-49B1-B4EF-5C968F09B796}" type="parTrans" cxnId="{D29AE72E-DEAB-4975-8819-138ADF9B7AE3}">
      <dgm:prSet/>
      <dgm:spPr/>
      <dgm:t>
        <a:bodyPr/>
        <a:lstStyle/>
        <a:p>
          <a:pPr rtl="1"/>
          <a:endParaRPr lang="he-IL"/>
        </a:p>
      </dgm:t>
    </dgm:pt>
    <dgm:pt modelId="{E2E717A1-F436-49B5-878C-C55050568F99}" type="sibTrans" cxnId="{D29AE72E-DEAB-4975-8819-138ADF9B7AE3}">
      <dgm:prSet/>
      <dgm:spPr/>
      <dgm:t>
        <a:bodyPr/>
        <a:lstStyle/>
        <a:p>
          <a:pPr rtl="1"/>
          <a:endParaRPr lang="he-IL"/>
        </a:p>
      </dgm:t>
    </dgm:pt>
    <dgm:pt modelId="{B6BA117C-B7E0-4D96-825C-3D09A830C470}">
      <dgm:prSet phldrT="[Text]"/>
      <dgm:spPr/>
      <dgm:t>
        <a:bodyPr/>
        <a:lstStyle/>
        <a:p>
          <a:pPr rtl="1"/>
          <a:r>
            <a:rPr lang="he-IL" dirty="0"/>
            <a:t>בית שערים- רק עבודת ישראל מחלל השביתה. אבל השביתה על הארץ</a:t>
          </a:r>
        </a:p>
      </dgm:t>
    </dgm:pt>
    <dgm:pt modelId="{0727E70D-B10E-4A40-910B-7A8CC845AEE5}" type="parTrans" cxnId="{3C90F1C4-FD99-4EBD-A463-F3F228CBFD18}">
      <dgm:prSet/>
      <dgm:spPr/>
      <dgm:t>
        <a:bodyPr/>
        <a:lstStyle/>
        <a:p>
          <a:pPr rtl="1"/>
          <a:endParaRPr lang="he-IL"/>
        </a:p>
      </dgm:t>
    </dgm:pt>
    <dgm:pt modelId="{E3C5EBD9-3EDD-490A-B56F-4BAF4D900750}" type="sibTrans" cxnId="{3C90F1C4-FD99-4EBD-A463-F3F228CBFD18}">
      <dgm:prSet/>
      <dgm:spPr/>
      <dgm:t>
        <a:bodyPr/>
        <a:lstStyle/>
        <a:p>
          <a:pPr rtl="1"/>
          <a:endParaRPr lang="he-IL"/>
        </a:p>
      </dgm:t>
    </dgm:pt>
    <dgm:pt modelId="{C33C2357-E334-4EC6-9F76-B7BEE1709F77}">
      <dgm:prSet phldrT="[Text]"/>
      <dgm:spPr/>
      <dgm:t>
        <a:bodyPr/>
        <a:lstStyle/>
        <a:p>
          <a:pPr rtl="1"/>
          <a:r>
            <a:rPr lang="he-IL"/>
            <a:t>אפילו עבודת גוי בשדה אסור</a:t>
          </a:r>
          <a:endParaRPr lang="he-IL" dirty="0"/>
        </a:p>
      </dgm:t>
    </dgm:pt>
    <dgm:pt modelId="{D4A35686-0A72-453E-A067-C3B23628614D}" type="parTrans" cxnId="{8B3B3FC1-68A3-49B0-841A-3836BB427DA7}">
      <dgm:prSet/>
      <dgm:spPr/>
      <dgm:t>
        <a:bodyPr/>
        <a:lstStyle/>
        <a:p>
          <a:pPr rtl="1"/>
          <a:endParaRPr lang="he-IL"/>
        </a:p>
      </dgm:t>
    </dgm:pt>
    <dgm:pt modelId="{F377E045-EBD7-4BD7-AB0B-F98368D426FF}" type="sibTrans" cxnId="{8B3B3FC1-68A3-49B0-841A-3836BB427DA7}">
      <dgm:prSet/>
      <dgm:spPr/>
      <dgm:t>
        <a:bodyPr/>
        <a:lstStyle/>
        <a:p>
          <a:pPr rtl="1"/>
          <a:endParaRPr lang="he-IL"/>
        </a:p>
      </dgm:t>
    </dgm:pt>
    <dgm:pt modelId="{355840AB-B54A-47BA-B09F-7DA49E8D71D8}">
      <dgm:prSet phldrT="[Text]"/>
      <dgm:spPr/>
      <dgm:t>
        <a:bodyPr/>
        <a:lstStyle/>
        <a:p>
          <a:pPr rtl="1"/>
          <a:r>
            <a:rPr lang="he-IL" dirty="0"/>
            <a:t>תוס ר אלחנן</a:t>
          </a:r>
        </a:p>
      </dgm:t>
    </dgm:pt>
    <dgm:pt modelId="{AB7CED4F-FA6B-4105-A3DF-5CFF0DB8817D}" type="parTrans" cxnId="{80241F3D-CD4F-4F4D-902C-FE7F46894943}">
      <dgm:prSet/>
      <dgm:spPr/>
      <dgm:t>
        <a:bodyPr/>
        <a:lstStyle/>
        <a:p>
          <a:pPr rtl="1"/>
          <a:endParaRPr lang="he-IL"/>
        </a:p>
      </dgm:t>
    </dgm:pt>
    <dgm:pt modelId="{2EDF69A9-07E5-45B5-BA31-EF478EBEC6BE}" type="sibTrans" cxnId="{80241F3D-CD4F-4F4D-902C-FE7F46894943}">
      <dgm:prSet/>
      <dgm:spPr/>
      <dgm:t>
        <a:bodyPr/>
        <a:lstStyle/>
        <a:p>
          <a:pPr rtl="1"/>
          <a:endParaRPr lang="he-IL"/>
        </a:p>
      </dgm:t>
    </dgm:pt>
    <dgm:pt modelId="{1480CB4E-6719-450B-BEBB-060FF856076A}" type="pres">
      <dgm:prSet presAssocID="{39381644-6D50-4E51-BA9C-4A8119C2C210}" presName="hierChild1" presStyleCnt="0">
        <dgm:presLayoutVars>
          <dgm:chPref val="1"/>
          <dgm:dir val="rev"/>
          <dgm:animOne val="branch"/>
          <dgm:animLvl val="lvl"/>
          <dgm:resizeHandles/>
        </dgm:presLayoutVars>
      </dgm:prSet>
      <dgm:spPr/>
    </dgm:pt>
    <dgm:pt modelId="{A90C0712-194B-4BCC-942F-9287A9C3785F}" type="pres">
      <dgm:prSet presAssocID="{1F21150F-E9B6-4F30-88D6-5FBA9D69F0EE}" presName="hierRoot1" presStyleCnt="0"/>
      <dgm:spPr/>
    </dgm:pt>
    <dgm:pt modelId="{16DA0E3F-A41B-4B6E-A07A-2717CF9C42A8}" type="pres">
      <dgm:prSet presAssocID="{1F21150F-E9B6-4F30-88D6-5FBA9D69F0EE}" presName="composite" presStyleCnt="0"/>
      <dgm:spPr/>
    </dgm:pt>
    <dgm:pt modelId="{742C45AB-7CE2-4D97-90C0-5BD4357C8AF8}" type="pres">
      <dgm:prSet presAssocID="{1F21150F-E9B6-4F30-88D6-5FBA9D69F0EE}" presName="background" presStyleLbl="node0" presStyleIdx="0" presStyleCnt="1"/>
      <dgm:spPr/>
    </dgm:pt>
    <dgm:pt modelId="{FDFA18C2-FEE0-4531-A031-DD3141A678DB}" type="pres">
      <dgm:prSet presAssocID="{1F21150F-E9B6-4F30-88D6-5FBA9D69F0EE}" presName="text" presStyleLbl="fgAcc0" presStyleIdx="0" presStyleCnt="1">
        <dgm:presLayoutVars>
          <dgm:chPref val="3"/>
        </dgm:presLayoutVars>
      </dgm:prSet>
      <dgm:spPr/>
    </dgm:pt>
    <dgm:pt modelId="{BEA32A2E-4338-4DE4-BF68-D385933D16EA}" type="pres">
      <dgm:prSet presAssocID="{1F21150F-E9B6-4F30-88D6-5FBA9D69F0EE}" presName="hierChild2" presStyleCnt="0"/>
      <dgm:spPr/>
    </dgm:pt>
    <dgm:pt modelId="{5B7FB4CD-8AC4-401C-8F5E-4F144516284D}" type="pres">
      <dgm:prSet presAssocID="{A7099A93-9A9A-45A2-BA15-11C6B5EC7A37}" presName="Name10" presStyleLbl="parChTrans1D2" presStyleIdx="0" presStyleCnt="2"/>
      <dgm:spPr/>
    </dgm:pt>
    <dgm:pt modelId="{B026A0DE-D1AC-4652-852E-6C2F2D405939}" type="pres">
      <dgm:prSet presAssocID="{91373CF5-542E-4B05-A97E-CB7D2FAC5AC7}" presName="hierRoot2" presStyleCnt="0"/>
      <dgm:spPr/>
    </dgm:pt>
    <dgm:pt modelId="{D968C9C6-96F3-4767-BE42-8A67379A4E01}" type="pres">
      <dgm:prSet presAssocID="{91373CF5-542E-4B05-A97E-CB7D2FAC5AC7}" presName="composite2" presStyleCnt="0"/>
      <dgm:spPr/>
    </dgm:pt>
    <dgm:pt modelId="{D078B3B9-1391-4300-800A-BBBAC7A3A96A}" type="pres">
      <dgm:prSet presAssocID="{91373CF5-542E-4B05-A97E-CB7D2FAC5AC7}" presName="background2" presStyleLbl="node2" presStyleIdx="0" presStyleCnt="2"/>
      <dgm:spPr/>
    </dgm:pt>
    <dgm:pt modelId="{33D64E49-4C73-450F-8BEB-BACEFEC24912}" type="pres">
      <dgm:prSet presAssocID="{91373CF5-542E-4B05-A97E-CB7D2FAC5AC7}" presName="text2" presStyleLbl="fgAcc2" presStyleIdx="0" presStyleCnt="2">
        <dgm:presLayoutVars>
          <dgm:chPref val="3"/>
        </dgm:presLayoutVars>
      </dgm:prSet>
      <dgm:spPr/>
    </dgm:pt>
    <dgm:pt modelId="{BB6BE019-90B9-4BCB-BEB1-85B1DDC39E86}" type="pres">
      <dgm:prSet presAssocID="{91373CF5-542E-4B05-A97E-CB7D2FAC5AC7}" presName="hierChild3" presStyleCnt="0"/>
      <dgm:spPr/>
    </dgm:pt>
    <dgm:pt modelId="{E50DAFA8-6F29-4A71-A978-E7C5A0B0AF26}" type="pres">
      <dgm:prSet presAssocID="{20B55044-053C-4E8F-9053-9920C954C801}" presName="Name17" presStyleLbl="parChTrans1D3" presStyleIdx="0" presStyleCnt="3"/>
      <dgm:spPr/>
    </dgm:pt>
    <dgm:pt modelId="{F11C4238-6977-454E-B600-182AAA3078B5}" type="pres">
      <dgm:prSet presAssocID="{3F7AB024-3EB6-44B4-A119-E572B92742AC}" presName="hierRoot3" presStyleCnt="0"/>
      <dgm:spPr/>
    </dgm:pt>
    <dgm:pt modelId="{0E48E991-6514-42A8-B71A-F8EFB9E40BE0}" type="pres">
      <dgm:prSet presAssocID="{3F7AB024-3EB6-44B4-A119-E572B92742AC}" presName="composite3" presStyleCnt="0"/>
      <dgm:spPr/>
    </dgm:pt>
    <dgm:pt modelId="{8252CD66-0BF9-4149-B1B2-680123E9076F}" type="pres">
      <dgm:prSet presAssocID="{3F7AB024-3EB6-44B4-A119-E572B92742AC}" presName="background3" presStyleLbl="node3" presStyleIdx="0" presStyleCnt="3"/>
      <dgm:spPr/>
    </dgm:pt>
    <dgm:pt modelId="{8648ADD8-D4F8-480F-AA2A-146830708877}" type="pres">
      <dgm:prSet presAssocID="{3F7AB024-3EB6-44B4-A119-E572B92742AC}" presName="text3" presStyleLbl="fgAcc3" presStyleIdx="0" presStyleCnt="3">
        <dgm:presLayoutVars>
          <dgm:chPref val="3"/>
        </dgm:presLayoutVars>
      </dgm:prSet>
      <dgm:spPr/>
    </dgm:pt>
    <dgm:pt modelId="{AC090B72-81EA-4714-86B4-3A16C660FC89}" type="pres">
      <dgm:prSet presAssocID="{3F7AB024-3EB6-44B4-A119-E572B92742AC}" presName="hierChild4" presStyleCnt="0"/>
      <dgm:spPr/>
    </dgm:pt>
    <dgm:pt modelId="{5702C6B9-73F7-4F43-B107-5612443726B6}" type="pres">
      <dgm:prSet presAssocID="{380A2487-FEDD-4D68-9C40-8CC53A76C628}" presName="Name23" presStyleLbl="parChTrans1D4" presStyleIdx="0" presStyleCnt="3"/>
      <dgm:spPr/>
    </dgm:pt>
    <dgm:pt modelId="{580E0A84-ECDB-4A6F-94A8-4D1B34268EDA}" type="pres">
      <dgm:prSet presAssocID="{37FB9BCB-2412-475D-B2AC-9D0BA9E3AB08}" presName="hierRoot4" presStyleCnt="0"/>
      <dgm:spPr/>
    </dgm:pt>
    <dgm:pt modelId="{A0193F63-D968-4D92-A2A3-EDFBD9B6DD13}" type="pres">
      <dgm:prSet presAssocID="{37FB9BCB-2412-475D-B2AC-9D0BA9E3AB08}" presName="composite4" presStyleCnt="0"/>
      <dgm:spPr/>
    </dgm:pt>
    <dgm:pt modelId="{38870864-E587-42DF-86B0-7617206C49DA}" type="pres">
      <dgm:prSet presAssocID="{37FB9BCB-2412-475D-B2AC-9D0BA9E3AB08}" presName="background4" presStyleLbl="node4" presStyleIdx="0" presStyleCnt="3"/>
      <dgm:spPr/>
    </dgm:pt>
    <dgm:pt modelId="{6FFBB774-0378-4E7C-B4E2-60BA696F08B3}" type="pres">
      <dgm:prSet presAssocID="{37FB9BCB-2412-475D-B2AC-9D0BA9E3AB08}" presName="text4" presStyleLbl="fgAcc4" presStyleIdx="0" presStyleCnt="3">
        <dgm:presLayoutVars>
          <dgm:chPref val="3"/>
        </dgm:presLayoutVars>
      </dgm:prSet>
      <dgm:spPr/>
    </dgm:pt>
    <dgm:pt modelId="{59C2700F-986C-431B-B04E-693879173ABF}" type="pres">
      <dgm:prSet presAssocID="{37FB9BCB-2412-475D-B2AC-9D0BA9E3AB08}" presName="hierChild5" presStyleCnt="0"/>
      <dgm:spPr/>
    </dgm:pt>
    <dgm:pt modelId="{111DCFDA-5308-47A2-8D1C-8BE61F6FEBE3}" type="pres">
      <dgm:prSet presAssocID="{C9F1E59B-4375-4E46-A731-20C53B271128}" presName="Name10" presStyleLbl="parChTrans1D2" presStyleIdx="1" presStyleCnt="2"/>
      <dgm:spPr/>
    </dgm:pt>
    <dgm:pt modelId="{40569DC4-9777-4AA4-BAC5-B931EC55CEA5}" type="pres">
      <dgm:prSet presAssocID="{41B7EB43-9338-4F60-A45C-134B1004DB6C}" presName="hierRoot2" presStyleCnt="0"/>
      <dgm:spPr/>
    </dgm:pt>
    <dgm:pt modelId="{F43B52DD-4386-4BD9-9CB1-2ADF2C1EA1AD}" type="pres">
      <dgm:prSet presAssocID="{41B7EB43-9338-4F60-A45C-134B1004DB6C}" presName="composite2" presStyleCnt="0"/>
      <dgm:spPr/>
    </dgm:pt>
    <dgm:pt modelId="{E197BC86-0DD4-4D67-AC8F-FDFF36CBDD83}" type="pres">
      <dgm:prSet presAssocID="{41B7EB43-9338-4F60-A45C-134B1004DB6C}" presName="background2" presStyleLbl="node2" presStyleIdx="1" presStyleCnt="2"/>
      <dgm:spPr/>
    </dgm:pt>
    <dgm:pt modelId="{A12A4B0E-8103-4801-8912-74483CBDFD48}" type="pres">
      <dgm:prSet presAssocID="{41B7EB43-9338-4F60-A45C-134B1004DB6C}" presName="text2" presStyleLbl="fgAcc2" presStyleIdx="1" presStyleCnt="2">
        <dgm:presLayoutVars>
          <dgm:chPref val="3"/>
        </dgm:presLayoutVars>
      </dgm:prSet>
      <dgm:spPr/>
    </dgm:pt>
    <dgm:pt modelId="{5EDC7000-10DC-4FB9-84B0-675D11832D27}" type="pres">
      <dgm:prSet presAssocID="{41B7EB43-9338-4F60-A45C-134B1004DB6C}" presName="hierChild3" presStyleCnt="0"/>
      <dgm:spPr/>
    </dgm:pt>
    <dgm:pt modelId="{BC8080FC-7583-4482-A565-CC31B407A90F}" type="pres">
      <dgm:prSet presAssocID="{755A4B69-40DC-49B1-B4EF-5C968F09B796}" presName="Name17" presStyleLbl="parChTrans1D3" presStyleIdx="1" presStyleCnt="3"/>
      <dgm:spPr/>
    </dgm:pt>
    <dgm:pt modelId="{2BB32CF2-9845-490A-A4B0-F8BFFB9AA88B}" type="pres">
      <dgm:prSet presAssocID="{5C2F7ED7-7F91-432F-BA26-CD47D6A2900E}" presName="hierRoot3" presStyleCnt="0"/>
      <dgm:spPr/>
    </dgm:pt>
    <dgm:pt modelId="{9A4D6BA0-DEDD-41D3-9A89-DB0D8E13E961}" type="pres">
      <dgm:prSet presAssocID="{5C2F7ED7-7F91-432F-BA26-CD47D6A2900E}" presName="composite3" presStyleCnt="0"/>
      <dgm:spPr/>
    </dgm:pt>
    <dgm:pt modelId="{A5C83218-EF28-46AD-8815-AAEF93D8293F}" type="pres">
      <dgm:prSet presAssocID="{5C2F7ED7-7F91-432F-BA26-CD47D6A2900E}" presName="background3" presStyleLbl="node3" presStyleIdx="1" presStyleCnt="3"/>
      <dgm:spPr/>
    </dgm:pt>
    <dgm:pt modelId="{1A257ACE-9B5F-4417-B010-5779F0062067}" type="pres">
      <dgm:prSet presAssocID="{5C2F7ED7-7F91-432F-BA26-CD47D6A2900E}" presName="text3" presStyleLbl="fgAcc3" presStyleIdx="1" presStyleCnt="3">
        <dgm:presLayoutVars>
          <dgm:chPref val="3"/>
        </dgm:presLayoutVars>
      </dgm:prSet>
      <dgm:spPr/>
    </dgm:pt>
    <dgm:pt modelId="{4CD3ED70-0FC4-467A-8473-8B7493BC5804}" type="pres">
      <dgm:prSet presAssocID="{5C2F7ED7-7F91-432F-BA26-CD47D6A2900E}" presName="hierChild4" presStyleCnt="0"/>
      <dgm:spPr/>
    </dgm:pt>
    <dgm:pt modelId="{951C94BB-AB9B-4E26-8DA5-5C705C4EC6A2}" type="pres">
      <dgm:prSet presAssocID="{0727E70D-B10E-4A40-910B-7A8CC845AEE5}" presName="Name23" presStyleLbl="parChTrans1D4" presStyleIdx="1" presStyleCnt="3"/>
      <dgm:spPr/>
    </dgm:pt>
    <dgm:pt modelId="{2AFF3737-6236-49CC-A47C-577A6DA84C7D}" type="pres">
      <dgm:prSet presAssocID="{B6BA117C-B7E0-4D96-825C-3D09A830C470}" presName="hierRoot4" presStyleCnt="0"/>
      <dgm:spPr/>
    </dgm:pt>
    <dgm:pt modelId="{51853266-88A8-4B26-BA61-FFB7FDCF1A56}" type="pres">
      <dgm:prSet presAssocID="{B6BA117C-B7E0-4D96-825C-3D09A830C470}" presName="composite4" presStyleCnt="0"/>
      <dgm:spPr/>
    </dgm:pt>
    <dgm:pt modelId="{49271A30-2596-4442-863B-760C036FEC0C}" type="pres">
      <dgm:prSet presAssocID="{B6BA117C-B7E0-4D96-825C-3D09A830C470}" presName="background4" presStyleLbl="node4" presStyleIdx="1" presStyleCnt="3"/>
      <dgm:spPr/>
    </dgm:pt>
    <dgm:pt modelId="{30361A6E-762B-49F1-952E-0CB24083D177}" type="pres">
      <dgm:prSet presAssocID="{B6BA117C-B7E0-4D96-825C-3D09A830C470}" presName="text4" presStyleLbl="fgAcc4" presStyleIdx="1" presStyleCnt="3">
        <dgm:presLayoutVars>
          <dgm:chPref val="3"/>
        </dgm:presLayoutVars>
      </dgm:prSet>
      <dgm:spPr/>
    </dgm:pt>
    <dgm:pt modelId="{1BFE4522-456B-4F26-952A-79DDCB04B098}" type="pres">
      <dgm:prSet presAssocID="{B6BA117C-B7E0-4D96-825C-3D09A830C470}" presName="hierChild5" presStyleCnt="0"/>
      <dgm:spPr/>
    </dgm:pt>
    <dgm:pt modelId="{B772952F-6F60-4F51-90C1-A50E777CE557}" type="pres">
      <dgm:prSet presAssocID="{D4A35686-0A72-453E-A067-C3B23628614D}" presName="Name17" presStyleLbl="parChTrans1D3" presStyleIdx="2" presStyleCnt="3"/>
      <dgm:spPr/>
    </dgm:pt>
    <dgm:pt modelId="{C06A915A-8723-4B91-8DBE-FCEAD8609E6F}" type="pres">
      <dgm:prSet presAssocID="{C33C2357-E334-4EC6-9F76-B7BEE1709F77}" presName="hierRoot3" presStyleCnt="0"/>
      <dgm:spPr/>
    </dgm:pt>
    <dgm:pt modelId="{95138409-7B83-4A88-AFD6-C80205938D96}" type="pres">
      <dgm:prSet presAssocID="{C33C2357-E334-4EC6-9F76-B7BEE1709F77}" presName="composite3" presStyleCnt="0"/>
      <dgm:spPr/>
    </dgm:pt>
    <dgm:pt modelId="{E9FFE177-7105-4B5B-8521-D1F8F114C3A7}" type="pres">
      <dgm:prSet presAssocID="{C33C2357-E334-4EC6-9F76-B7BEE1709F77}" presName="background3" presStyleLbl="node3" presStyleIdx="2" presStyleCnt="3"/>
      <dgm:spPr/>
    </dgm:pt>
    <dgm:pt modelId="{988A5E89-6195-48F1-B9D8-465E939BD2F1}" type="pres">
      <dgm:prSet presAssocID="{C33C2357-E334-4EC6-9F76-B7BEE1709F77}" presName="text3" presStyleLbl="fgAcc3" presStyleIdx="2" presStyleCnt="3">
        <dgm:presLayoutVars>
          <dgm:chPref val="3"/>
        </dgm:presLayoutVars>
      </dgm:prSet>
      <dgm:spPr/>
    </dgm:pt>
    <dgm:pt modelId="{DE3FC529-A4D6-476A-9D92-FF81F7D5455D}" type="pres">
      <dgm:prSet presAssocID="{C33C2357-E334-4EC6-9F76-B7BEE1709F77}" presName="hierChild4" presStyleCnt="0"/>
      <dgm:spPr/>
    </dgm:pt>
    <dgm:pt modelId="{27FE23A7-8B0B-408F-B5D5-3763208F61BF}" type="pres">
      <dgm:prSet presAssocID="{AB7CED4F-FA6B-4105-A3DF-5CFF0DB8817D}" presName="Name23" presStyleLbl="parChTrans1D4" presStyleIdx="2" presStyleCnt="3"/>
      <dgm:spPr/>
    </dgm:pt>
    <dgm:pt modelId="{4D7C0943-1401-49E7-B522-09E56C8AA575}" type="pres">
      <dgm:prSet presAssocID="{355840AB-B54A-47BA-B09F-7DA49E8D71D8}" presName="hierRoot4" presStyleCnt="0"/>
      <dgm:spPr/>
    </dgm:pt>
    <dgm:pt modelId="{9CCA6C3E-16EE-4308-9D18-7460F1716841}" type="pres">
      <dgm:prSet presAssocID="{355840AB-B54A-47BA-B09F-7DA49E8D71D8}" presName="composite4" presStyleCnt="0"/>
      <dgm:spPr/>
    </dgm:pt>
    <dgm:pt modelId="{DD15E6DD-7350-4D5C-9A71-9B6B8C2CD508}" type="pres">
      <dgm:prSet presAssocID="{355840AB-B54A-47BA-B09F-7DA49E8D71D8}" presName="background4" presStyleLbl="node4" presStyleIdx="2" presStyleCnt="3"/>
      <dgm:spPr/>
    </dgm:pt>
    <dgm:pt modelId="{C5A9E756-3300-4192-A9FD-7DF42674D8CC}" type="pres">
      <dgm:prSet presAssocID="{355840AB-B54A-47BA-B09F-7DA49E8D71D8}" presName="text4" presStyleLbl="fgAcc4" presStyleIdx="2" presStyleCnt="3">
        <dgm:presLayoutVars>
          <dgm:chPref val="3"/>
        </dgm:presLayoutVars>
      </dgm:prSet>
      <dgm:spPr/>
    </dgm:pt>
    <dgm:pt modelId="{C4B8FB1B-1A96-43E4-AEA0-E3B138A6D744}" type="pres">
      <dgm:prSet presAssocID="{355840AB-B54A-47BA-B09F-7DA49E8D71D8}" presName="hierChild5" presStyleCnt="0"/>
      <dgm:spPr/>
    </dgm:pt>
  </dgm:ptLst>
  <dgm:cxnLst>
    <dgm:cxn modelId="{0BA8E711-191A-4BEA-94FD-3741C1A6E0E4}" type="presOf" srcId="{755A4B69-40DC-49B1-B4EF-5C968F09B796}" destId="{BC8080FC-7583-4482-A565-CC31B407A90F}" srcOrd="0" destOrd="0" presId="urn:microsoft.com/office/officeart/2005/8/layout/hierarchy1"/>
    <dgm:cxn modelId="{FFE1FD14-263B-4F46-A53F-454E6A4555A7}" srcId="{3F7AB024-3EB6-44B4-A119-E572B92742AC}" destId="{37FB9BCB-2412-475D-B2AC-9D0BA9E3AB08}" srcOrd="0" destOrd="0" parTransId="{380A2487-FEDD-4D68-9C40-8CC53A76C628}" sibTransId="{D5F5891D-B1AE-4991-A8CD-82DE9581D892}"/>
    <dgm:cxn modelId="{BEB77119-39CB-4975-B79C-87921F304D87}" type="presOf" srcId="{B6BA117C-B7E0-4D96-825C-3D09A830C470}" destId="{30361A6E-762B-49F1-952E-0CB24083D177}" srcOrd="0" destOrd="0" presId="urn:microsoft.com/office/officeart/2005/8/layout/hierarchy1"/>
    <dgm:cxn modelId="{58ECB022-9162-42BB-A2CF-34BF79E7481E}" srcId="{39381644-6D50-4E51-BA9C-4A8119C2C210}" destId="{1F21150F-E9B6-4F30-88D6-5FBA9D69F0EE}" srcOrd="0" destOrd="0" parTransId="{59E70E77-8C97-488C-9BB2-175AF2C8E267}" sibTransId="{8CD19D00-038F-411F-BDCB-2ABE67EB9B0D}"/>
    <dgm:cxn modelId="{BB4CFF24-DDD8-42E2-A104-F6CEA1219F71}" srcId="{1F21150F-E9B6-4F30-88D6-5FBA9D69F0EE}" destId="{91373CF5-542E-4B05-A97E-CB7D2FAC5AC7}" srcOrd="0" destOrd="0" parTransId="{A7099A93-9A9A-45A2-BA15-11C6B5EC7A37}" sibTransId="{7545899E-915D-4D5F-84C8-131A08E9091C}"/>
    <dgm:cxn modelId="{D29AE72E-DEAB-4975-8819-138ADF9B7AE3}" srcId="{41B7EB43-9338-4F60-A45C-134B1004DB6C}" destId="{5C2F7ED7-7F91-432F-BA26-CD47D6A2900E}" srcOrd="0" destOrd="0" parTransId="{755A4B69-40DC-49B1-B4EF-5C968F09B796}" sibTransId="{E2E717A1-F436-49B5-878C-C55050568F99}"/>
    <dgm:cxn modelId="{AFB4C236-7E11-4D3D-9BDC-34DDB44F456B}" type="presOf" srcId="{91373CF5-542E-4B05-A97E-CB7D2FAC5AC7}" destId="{33D64E49-4C73-450F-8BEB-BACEFEC24912}" srcOrd="0" destOrd="0" presId="urn:microsoft.com/office/officeart/2005/8/layout/hierarchy1"/>
    <dgm:cxn modelId="{80241F3D-CD4F-4F4D-902C-FE7F46894943}" srcId="{C33C2357-E334-4EC6-9F76-B7BEE1709F77}" destId="{355840AB-B54A-47BA-B09F-7DA49E8D71D8}" srcOrd="0" destOrd="0" parTransId="{AB7CED4F-FA6B-4105-A3DF-5CFF0DB8817D}" sibTransId="{2EDF69A9-07E5-45B5-BA31-EF478EBEC6BE}"/>
    <dgm:cxn modelId="{35089760-ABBA-4FAF-8092-8B65FD897372}" type="presOf" srcId="{39381644-6D50-4E51-BA9C-4A8119C2C210}" destId="{1480CB4E-6719-450B-BEBB-060FF856076A}" srcOrd="0" destOrd="0" presId="urn:microsoft.com/office/officeart/2005/8/layout/hierarchy1"/>
    <dgm:cxn modelId="{C4112163-EEB0-442D-9301-D2B915F8972A}" type="presOf" srcId="{37FB9BCB-2412-475D-B2AC-9D0BA9E3AB08}" destId="{6FFBB774-0378-4E7C-B4E2-60BA696F08B3}" srcOrd="0" destOrd="0" presId="urn:microsoft.com/office/officeart/2005/8/layout/hierarchy1"/>
    <dgm:cxn modelId="{65814445-793C-4959-A74D-A09A9D630C4D}" type="presOf" srcId="{1F21150F-E9B6-4F30-88D6-5FBA9D69F0EE}" destId="{FDFA18C2-FEE0-4531-A031-DD3141A678DB}" srcOrd="0" destOrd="0" presId="urn:microsoft.com/office/officeart/2005/8/layout/hierarchy1"/>
    <dgm:cxn modelId="{9E3B6446-75A2-4861-A245-8BAB0736F38E}" type="presOf" srcId="{5C2F7ED7-7F91-432F-BA26-CD47D6A2900E}" destId="{1A257ACE-9B5F-4417-B010-5779F0062067}" srcOrd="0" destOrd="0" presId="urn:microsoft.com/office/officeart/2005/8/layout/hierarchy1"/>
    <dgm:cxn modelId="{410B166B-73E7-4ACE-B78B-CBEBD9B4E763}" srcId="{91373CF5-542E-4B05-A97E-CB7D2FAC5AC7}" destId="{3F7AB024-3EB6-44B4-A119-E572B92742AC}" srcOrd="0" destOrd="0" parTransId="{20B55044-053C-4E8F-9053-9920C954C801}" sibTransId="{4B9770A0-AFA9-4575-8412-8564DFEAAF0D}"/>
    <dgm:cxn modelId="{57C5BE6C-37BE-41CE-A586-1BB884E529A5}" srcId="{1F21150F-E9B6-4F30-88D6-5FBA9D69F0EE}" destId="{41B7EB43-9338-4F60-A45C-134B1004DB6C}" srcOrd="1" destOrd="0" parTransId="{C9F1E59B-4375-4E46-A731-20C53B271128}" sibTransId="{D13A9BB5-B838-47B1-AFDA-BF92CBF052A9}"/>
    <dgm:cxn modelId="{EA1A8357-3C59-4947-8966-432B38DD249C}" type="presOf" srcId="{AB7CED4F-FA6B-4105-A3DF-5CFF0DB8817D}" destId="{27FE23A7-8B0B-408F-B5D5-3763208F61BF}" srcOrd="0" destOrd="0" presId="urn:microsoft.com/office/officeart/2005/8/layout/hierarchy1"/>
    <dgm:cxn modelId="{88039D57-4396-4184-925F-747C8F1E8543}" type="presOf" srcId="{0727E70D-B10E-4A40-910B-7A8CC845AEE5}" destId="{951C94BB-AB9B-4E26-8DA5-5C705C4EC6A2}" srcOrd="0" destOrd="0" presId="urn:microsoft.com/office/officeart/2005/8/layout/hierarchy1"/>
    <dgm:cxn modelId="{94708D88-AB04-4AA7-9BB1-759648D39C5E}" type="presOf" srcId="{355840AB-B54A-47BA-B09F-7DA49E8D71D8}" destId="{C5A9E756-3300-4192-A9FD-7DF42674D8CC}" srcOrd="0" destOrd="0" presId="urn:microsoft.com/office/officeart/2005/8/layout/hierarchy1"/>
    <dgm:cxn modelId="{005D8789-0E7F-4B41-9579-C0C5A98FBF42}" type="presOf" srcId="{380A2487-FEDD-4D68-9C40-8CC53A76C628}" destId="{5702C6B9-73F7-4F43-B107-5612443726B6}" srcOrd="0" destOrd="0" presId="urn:microsoft.com/office/officeart/2005/8/layout/hierarchy1"/>
    <dgm:cxn modelId="{8B3B3FC1-68A3-49B0-841A-3836BB427DA7}" srcId="{41B7EB43-9338-4F60-A45C-134B1004DB6C}" destId="{C33C2357-E334-4EC6-9F76-B7BEE1709F77}" srcOrd="1" destOrd="0" parTransId="{D4A35686-0A72-453E-A067-C3B23628614D}" sibTransId="{F377E045-EBD7-4BD7-AB0B-F98368D426FF}"/>
    <dgm:cxn modelId="{3C90F1C4-FD99-4EBD-A463-F3F228CBFD18}" srcId="{5C2F7ED7-7F91-432F-BA26-CD47D6A2900E}" destId="{B6BA117C-B7E0-4D96-825C-3D09A830C470}" srcOrd="0" destOrd="0" parTransId="{0727E70D-B10E-4A40-910B-7A8CC845AEE5}" sibTransId="{E3C5EBD9-3EDD-490A-B56F-4BAF4D900750}"/>
    <dgm:cxn modelId="{2DBCF5D1-F2A8-4639-A546-13945E6DF18A}" type="presOf" srcId="{A7099A93-9A9A-45A2-BA15-11C6B5EC7A37}" destId="{5B7FB4CD-8AC4-401C-8F5E-4F144516284D}" srcOrd="0" destOrd="0" presId="urn:microsoft.com/office/officeart/2005/8/layout/hierarchy1"/>
    <dgm:cxn modelId="{D3216DE1-0989-400A-9ED4-C1E23AF45F87}" type="presOf" srcId="{D4A35686-0A72-453E-A067-C3B23628614D}" destId="{B772952F-6F60-4F51-90C1-A50E777CE557}" srcOrd="0" destOrd="0" presId="urn:microsoft.com/office/officeart/2005/8/layout/hierarchy1"/>
    <dgm:cxn modelId="{8CD20DF0-399E-4692-8DED-B9920B6CAE0B}" type="presOf" srcId="{41B7EB43-9338-4F60-A45C-134B1004DB6C}" destId="{A12A4B0E-8103-4801-8912-74483CBDFD48}" srcOrd="0" destOrd="0" presId="urn:microsoft.com/office/officeart/2005/8/layout/hierarchy1"/>
    <dgm:cxn modelId="{9B2810F1-1BFB-46D2-958D-20E5C0BFE030}" type="presOf" srcId="{20B55044-053C-4E8F-9053-9920C954C801}" destId="{E50DAFA8-6F29-4A71-A978-E7C5A0B0AF26}" srcOrd="0" destOrd="0" presId="urn:microsoft.com/office/officeart/2005/8/layout/hierarchy1"/>
    <dgm:cxn modelId="{0C0D8EF1-BE43-410C-88A3-EACB96DF96EE}" type="presOf" srcId="{C33C2357-E334-4EC6-9F76-B7BEE1709F77}" destId="{988A5E89-6195-48F1-B9D8-465E939BD2F1}" srcOrd="0" destOrd="0" presId="urn:microsoft.com/office/officeart/2005/8/layout/hierarchy1"/>
    <dgm:cxn modelId="{779B06F4-D47B-45F8-BF8D-AEB24B982EF5}" type="presOf" srcId="{C9F1E59B-4375-4E46-A731-20C53B271128}" destId="{111DCFDA-5308-47A2-8D1C-8BE61F6FEBE3}" srcOrd="0" destOrd="0" presId="urn:microsoft.com/office/officeart/2005/8/layout/hierarchy1"/>
    <dgm:cxn modelId="{00C742F7-5E7F-4424-A324-45A89661A67F}" type="presOf" srcId="{3F7AB024-3EB6-44B4-A119-E572B92742AC}" destId="{8648ADD8-D4F8-480F-AA2A-146830708877}" srcOrd="0" destOrd="0" presId="urn:microsoft.com/office/officeart/2005/8/layout/hierarchy1"/>
    <dgm:cxn modelId="{79AD11A6-59A1-4781-BB44-E834B5EDBB01}" type="presParOf" srcId="{1480CB4E-6719-450B-BEBB-060FF856076A}" destId="{A90C0712-194B-4BCC-942F-9287A9C3785F}" srcOrd="0" destOrd="0" presId="urn:microsoft.com/office/officeart/2005/8/layout/hierarchy1"/>
    <dgm:cxn modelId="{BE779ED7-93D3-4BA5-AE31-996C4B18A7CB}" type="presParOf" srcId="{A90C0712-194B-4BCC-942F-9287A9C3785F}" destId="{16DA0E3F-A41B-4B6E-A07A-2717CF9C42A8}" srcOrd="0" destOrd="0" presId="urn:microsoft.com/office/officeart/2005/8/layout/hierarchy1"/>
    <dgm:cxn modelId="{CBF979C1-CB19-4778-A3D4-7D08B892F254}" type="presParOf" srcId="{16DA0E3F-A41B-4B6E-A07A-2717CF9C42A8}" destId="{742C45AB-7CE2-4D97-90C0-5BD4357C8AF8}" srcOrd="0" destOrd="0" presId="urn:microsoft.com/office/officeart/2005/8/layout/hierarchy1"/>
    <dgm:cxn modelId="{6D1ADFB9-4231-4F42-B325-7D106423875A}" type="presParOf" srcId="{16DA0E3F-A41B-4B6E-A07A-2717CF9C42A8}" destId="{FDFA18C2-FEE0-4531-A031-DD3141A678DB}" srcOrd="1" destOrd="0" presId="urn:microsoft.com/office/officeart/2005/8/layout/hierarchy1"/>
    <dgm:cxn modelId="{8DE1A72A-161E-4893-8F30-2AF89BC906AD}" type="presParOf" srcId="{A90C0712-194B-4BCC-942F-9287A9C3785F}" destId="{BEA32A2E-4338-4DE4-BF68-D385933D16EA}" srcOrd="1" destOrd="0" presId="urn:microsoft.com/office/officeart/2005/8/layout/hierarchy1"/>
    <dgm:cxn modelId="{4A05FF5F-0736-4E04-9522-CCB14F947187}" type="presParOf" srcId="{BEA32A2E-4338-4DE4-BF68-D385933D16EA}" destId="{5B7FB4CD-8AC4-401C-8F5E-4F144516284D}" srcOrd="0" destOrd="0" presId="urn:microsoft.com/office/officeart/2005/8/layout/hierarchy1"/>
    <dgm:cxn modelId="{7D4252FC-5A78-44F5-939E-4A53440C0E8D}" type="presParOf" srcId="{BEA32A2E-4338-4DE4-BF68-D385933D16EA}" destId="{B026A0DE-D1AC-4652-852E-6C2F2D405939}" srcOrd="1" destOrd="0" presId="urn:microsoft.com/office/officeart/2005/8/layout/hierarchy1"/>
    <dgm:cxn modelId="{D79E10AE-7510-4042-A36C-19F919AD2A67}" type="presParOf" srcId="{B026A0DE-D1AC-4652-852E-6C2F2D405939}" destId="{D968C9C6-96F3-4767-BE42-8A67379A4E01}" srcOrd="0" destOrd="0" presId="urn:microsoft.com/office/officeart/2005/8/layout/hierarchy1"/>
    <dgm:cxn modelId="{2C745AB8-4ADA-41C6-8E28-7F9D89A78645}" type="presParOf" srcId="{D968C9C6-96F3-4767-BE42-8A67379A4E01}" destId="{D078B3B9-1391-4300-800A-BBBAC7A3A96A}" srcOrd="0" destOrd="0" presId="urn:microsoft.com/office/officeart/2005/8/layout/hierarchy1"/>
    <dgm:cxn modelId="{D6D62521-6630-471E-9F93-0DBEBD4AC680}" type="presParOf" srcId="{D968C9C6-96F3-4767-BE42-8A67379A4E01}" destId="{33D64E49-4C73-450F-8BEB-BACEFEC24912}" srcOrd="1" destOrd="0" presId="urn:microsoft.com/office/officeart/2005/8/layout/hierarchy1"/>
    <dgm:cxn modelId="{ECF6C42A-86E7-4A82-A95E-EC83EB6EB9D1}" type="presParOf" srcId="{B026A0DE-D1AC-4652-852E-6C2F2D405939}" destId="{BB6BE019-90B9-4BCB-BEB1-85B1DDC39E86}" srcOrd="1" destOrd="0" presId="urn:microsoft.com/office/officeart/2005/8/layout/hierarchy1"/>
    <dgm:cxn modelId="{15FFCA46-0EC2-42D6-AB3A-E1A4308AFBE9}" type="presParOf" srcId="{BB6BE019-90B9-4BCB-BEB1-85B1DDC39E86}" destId="{E50DAFA8-6F29-4A71-A978-E7C5A0B0AF26}" srcOrd="0" destOrd="0" presId="urn:microsoft.com/office/officeart/2005/8/layout/hierarchy1"/>
    <dgm:cxn modelId="{F647058B-F7BE-45AA-BFC9-25EFF4B9A970}" type="presParOf" srcId="{BB6BE019-90B9-4BCB-BEB1-85B1DDC39E86}" destId="{F11C4238-6977-454E-B600-182AAA3078B5}" srcOrd="1" destOrd="0" presId="urn:microsoft.com/office/officeart/2005/8/layout/hierarchy1"/>
    <dgm:cxn modelId="{E32BB7D9-C9FD-4D04-8654-40B90F177281}" type="presParOf" srcId="{F11C4238-6977-454E-B600-182AAA3078B5}" destId="{0E48E991-6514-42A8-B71A-F8EFB9E40BE0}" srcOrd="0" destOrd="0" presId="urn:microsoft.com/office/officeart/2005/8/layout/hierarchy1"/>
    <dgm:cxn modelId="{13A11E7B-1866-49F5-ABF4-2E5E49BA82B9}" type="presParOf" srcId="{0E48E991-6514-42A8-B71A-F8EFB9E40BE0}" destId="{8252CD66-0BF9-4149-B1B2-680123E9076F}" srcOrd="0" destOrd="0" presId="urn:microsoft.com/office/officeart/2005/8/layout/hierarchy1"/>
    <dgm:cxn modelId="{C01D6829-5A83-41D4-8162-CDBB0CE037C0}" type="presParOf" srcId="{0E48E991-6514-42A8-B71A-F8EFB9E40BE0}" destId="{8648ADD8-D4F8-480F-AA2A-146830708877}" srcOrd="1" destOrd="0" presId="urn:microsoft.com/office/officeart/2005/8/layout/hierarchy1"/>
    <dgm:cxn modelId="{5629097E-4698-46FC-9B59-58477169CE6F}" type="presParOf" srcId="{F11C4238-6977-454E-B600-182AAA3078B5}" destId="{AC090B72-81EA-4714-86B4-3A16C660FC89}" srcOrd="1" destOrd="0" presId="urn:microsoft.com/office/officeart/2005/8/layout/hierarchy1"/>
    <dgm:cxn modelId="{0FE9ED12-F156-4846-8A2B-94AC5BD4B373}" type="presParOf" srcId="{AC090B72-81EA-4714-86B4-3A16C660FC89}" destId="{5702C6B9-73F7-4F43-B107-5612443726B6}" srcOrd="0" destOrd="0" presId="urn:microsoft.com/office/officeart/2005/8/layout/hierarchy1"/>
    <dgm:cxn modelId="{3B95AD05-C5F3-4382-8E38-E3B7A7F91ECF}" type="presParOf" srcId="{AC090B72-81EA-4714-86B4-3A16C660FC89}" destId="{580E0A84-ECDB-4A6F-94A8-4D1B34268EDA}" srcOrd="1" destOrd="0" presId="urn:microsoft.com/office/officeart/2005/8/layout/hierarchy1"/>
    <dgm:cxn modelId="{B2FA7D3C-DE6A-4CEB-B0B3-DC6595C9A813}" type="presParOf" srcId="{580E0A84-ECDB-4A6F-94A8-4D1B34268EDA}" destId="{A0193F63-D968-4D92-A2A3-EDFBD9B6DD13}" srcOrd="0" destOrd="0" presId="urn:microsoft.com/office/officeart/2005/8/layout/hierarchy1"/>
    <dgm:cxn modelId="{0FF62CC5-F96B-41FE-B160-A7B09C495AD3}" type="presParOf" srcId="{A0193F63-D968-4D92-A2A3-EDFBD9B6DD13}" destId="{38870864-E587-42DF-86B0-7617206C49DA}" srcOrd="0" destOrd="0" presId="urn:microsoft.com/office/officeart/2005/8/layout/hierarchy1"/>
    <dgm:cxn modelId="{D3015D83-A615-4D2B-97F7-8B4AC2B6E39F}" type="presParOf" srcId="{A0193F63-D968-4D92-A2A3-EDFBD9B6DD13}" destId="{6FFBB774-0378-4E7C-B4E2-60BA696F08B3}" srcOrd="1" destOrd="0" presId="urn:microsoft.com/office/officeart/2005/8/layout/hierarchy1"/>
    <dgm:cxn modelId="{67AC6801-AA3F-4914-A8D1-7C53CE408117}" type="presParOf" srcId="{580E0A84-ECDB-4A6F-94A8-4D1B34268EDA}" destId="{59C2700F-986C-431B-B04E-693879173ABF}" srcOrd="1" destOrd="0" presId="urn:microsoft.com/office/officeart/2005/8/layout/hierarchy1"/>
    <dgm:cxn modelId="{3CA6AA96-0EF8-447F-81A5-BCAF11727DD8}" type="presParOf" srcId="{BEA32A2E-4338-4DE4-BF68-D385933D16EA}" destId="{111DCFDA-5308-47A2-8D1C-8BE61F6FEBE3}" srcOrd="2" destOrd="0" presId="urn:microsoft.com/office/officeart/2005/8/layout/hierarchy1"/>
    <dgm:cxn modelId="{ED840173-9B3B-460D-8EDF-A89263888A4A}" type="presParOf" srcId="{BEA32A2E-4338-4DE4-BF68-D385933D16EA}" destId="{40569DC4-9777-4AA4-BAC5-B931EC55CEA5}" srcOrd="3" destOrd="0" presId="urn:microsoft.com/office/officeart/2005/8/layout/hierarchy1"/>
    <dgm:cxn modelId="{74D68AF3-5CA5-4479-AE2E-C149FE813C73}" type="presParOf" srcId="{40569DC4-9777-4AA4-BAC5-B931EC55CEA5}" destId="{F43B52DD-4386-4BD9-9CB1-2ADF2C1EA1AD}" srcOrd="0" destOrd="0" presId="urn:microsoft.com/office/officeart/2005/8/layout/hierarchy1"/>
    <dgm:cxn modelId="{8616CF82-C663-49EC-9DF0-82C2E92505AD}" type="presParOf" srcId="{F43B52DD-4386-4BD9-9CB1-2ADF2C1EA1AD}" destId="{E197BC86-0DD4-4D67-AC8F-FDFF36CBDD83}" srcOrd="0" destOrd="0" presId="urn:microsoft.com/office/officeart/2005/8/layout/hierarchy1"/>
    <dgm:cxn modelId="{22708F10-0A66-4593-BEE8-CDC4D918C9FF}" type="presParOf" srcId="{F43B52DD-4386-4BD9-9CB1-2ADF2C1EA1AD}" destId="{A12A4B0E-8103-4801-8912-74483CBDFD48}" srcOrd="1" destOrd="0" presId="urn:microsoft.com/office/officeart/2005/8/layout/hierarchy1"/>
    <dgm:cxn modelId="{8D2F175D-645C-47C6-B059-DFD83BC1073D}" type="presParOf" srcId="{40569DC4-9777-4AA4-BAC5-B931EC55CEA5}" destId="{5EDC7000-10DC-4FB9-84B0-675D11832D27}" srcOrd="1" destOrd="0" presId="urn:microsoft.com/office/officeart/2005/8/layout/hierarchy1"/>
    <dgm:cxn modelId="{C01AE047-3B07-442E-AA37-DDAA25470DC4}" type="presParOf" srcId="{5EDC7000-10DC-4FB9-84B0-675D11832D27}" destId="{BC8080FC-7583-4482-A565-CC31B407A90F}" srcOrd="0" destOrd="0" presId="urn:microsoft.com/office/officeart/2005/8/layout/hierarchy1"/>
    <dgm:cxn modelId="{D1FD1916-A671-4ACE-84CE-45DD83AD9EDB}" type="presParOf" srcId="{5EDC7000-10DC-4FB9-84B0-675D11832D27}" destId="{2BB32CF2-9845-490A-A4B0-F8BFFB9AA88B}" srcOrd="1" destOrd="0" presId="urn:microsoft.com/office/officeart/2005/8/layout/hierarchy1"/>
    <dgm:cxn modelId="{FD802FC3-8770-4BA8-9F62-23A3E4B1C5E1}" type="presParOf" srcId="{2BB32CF2-9845-490A-A4B0-F8BFFB9AA88B}" destId="{9A4D6BA0-DEDD-41D3-9A89-DB0D8E13E961}" srcOrd="0" destOrd="0" presId="urn:microsoft.com/office/officeart/2005/8/layout/hierarchy1"/>
    <dgm:cxn modelId="{32520C6C-7316-4074-BEB1-6C0E27A58F67}" type="presParOf" srcId="{9A4D6BA0-DEDD-41D3-9A89-DB0D8E13E961}" destId="{A5C83218-EF28-46AD-8815-AAEF93D8293F}" srcOrd="0" destOrd="0" presId="urn:microsoft.com/office/officeart/2005/8/layout/hierarchy1"/>
    <dgm:cxn modelId="{63DB54C6-7ACF-415E-BE13-21F481FABB2E}" type="presParOf" srcId="{9A4D6BA0-DEDD-41D3-9A89-DB0D8E13E961}" destId="{1A257ACE-9B5F-4417-B010-5779F0062067}" srcOrd="1" destOrd="0" presId="urn:microsoft.com/office/officeart/2005/8/layout/hierarchy1"/>
    <dgm:cxn modelId="{B1EA4F1B-4139-402C-8FC0-5E8F62884240}" type="presParOf" srcId="{2BB32CF2-9845-490A-A4B0-F8BFFB9AA88B}" destId="{4CD3ED70-0FC4-467A-8473-8B7493BC5804}" srcOrd="1" destOrd="0" presId="urn:microsoft.com/office/officeart/2005/8/layout/hierarchy1"/>
    <dgm:cxn modelId="{005D1920-801D-4A81-A67F-EF27A42D9220}" type="presParOf" srcId="{4CD3ED70-0FC4-467A-8473-8B7493BC5804}" destId="{951C94BB-AB9B-4E26-8DA5-5C705C4EC6A2}" srcOrd="0" destOrd="0" presId="urn:microsoft.com/office/officeart/2005/8/layout/hierarchy1"/>
    <dgm:cxn modelId="{D9CF01F5-1E0B-4882-BDFC-9B0801A31750}" type="presParOf" srcId="{4CD3ED70-0FC4-467A-8473-8B7493BC5804}" destId="{2AFF3737-6236-49CC-A47C-577A6DA84C7D}" srcOrd="1" destOrd="0" presId="urn:microsoft.com/office/officeart/2005/8/layout/hierarchy1"/>
    <dgm:cxn modelId="{4C8B43E9-4E6B-45F8-A9BC-40EB26921EFA}" type="presParOf" srcId="{2AFF3737-6236-49CC-A47C-577A6DA84C7D}" destId="{51853266-88A8-4B26-BA61-FFB7FDCF1A56}" srcOrd="0" destOrd="0" presId="urn:microsoft.com/office/officeart/2005/8/layout/hierarchy1"/>
    <dgm:cxn modelId="{8C15AFB8-20B8-4FBE-87AE-5F0BFC8DE7E2}" type="presParOf" srcId="{51853266-88A8-4B26-BA61-FFB7FDCF1A56}" destId="{49271A30-2596-4442-863B-760C036FEC0C}" srcOrd="0" destOrd="0" presId="urn:microsoft.com/office/officeart/2005/8/layout/hierarchy1"/>
    <dgm:cxn modelId="{11152666-6695-4D70-BBF2-E7515A836A27}" type="presParOf" srcId="{51853266-88A8-4B26-BA61-FFB7FDCF1A56}" destId="{30361A6E-762B-49F1-952E-0CB24083D177}" srcOrd="1" destOrd="0" presId="urn:microsoft.com/office/officeart/2005/8/layout/hierarchy1"/>
    <dgm:cxn modelId="{AC3CDD0A-55CF-47D9-AAA8-E428329A4C31}" type="presParOf" srcId="{2AFF3737-6236-49CC-A47C-577A6DA84C7D}" destId="{1BFE4522-456B-4F26-952A-79DDCB04B098}" srcOrd="1" destOrd="0" presId="urn:microsoft.com/office/officeart/2005/8/layout/hierarchy1"/>
    <dgm:cxn modelId="{9961467E-9FCC-4D4E-9581-CFC889D7DA6C}" type="presParOf" srcId="{5EDC7000-10DC-4FB9-84B0-675D11832D27}" destId="{B772952F-6F60-4F51-90C1-A50E777CE557}" srcOrd="2" destOrd="0" presId="urn:microsoft.com/office/officeart/2005/8/layout/hierarchy1"/>
    <dgm:cxn modelId="{63C5DA41-750A-40EA-BE00-E0151BC9E2EC}" type="presParOf" srcId="{5EDC7000-10DC-4FB9-84B0-675D11832D27}" destId="{C06A915A-8723-4B91-8DBE-FCEAD8609E6F}" srcOrd="3" destOrd="0" presId="urn:microsoft.com/office/officeart/2005/8/layout/hierarchy1"/>
    <dgm:cxn modelId="{6D23C70B-0BD0-4692-9C64-A980A5BD6B44}" type="presParOf" srcId="{C06A915A-8723-4B91-8DBE-FCEAD8609E6F}" destId="{95138409-7B83-4A88-AFD6-C80205938D96}" srcOrd="0" destOrd="0" presId="urn:microsoft.com/office/officeart/2005/8/layout/hierarchy1"/>
    <dgm:cxn modelId="{4C235013-AECF-4999-85AA-9D447926FEF5}" type="presParOf" srcId="{95138409-7B83-4A88-AFD6-C80205938D96}" destId="{E9FFE177-7105-4B5B-8521-D1F8F114C3A7}" srcOrd="0" destOrd="0" presId="urn:microsoft.com/office/officeart/2005/8/layout/hierarchy1"/>
    <dgm:cxn modelId="{E7E74ECF-90FC-4C9D-826E-110B9643289D}" type="presParOf" srcId="{95138409-7B83-4A88-AFD6-C80205938D96}" destId="{988A5E89-6195-48F1-B9D8-465E939BD2F1}" srcOrd="1" destOrd="0" presId="urn:microsoft.com/office/officeart/2005/8/layout/hierarchy1"/>
    <dgm:cxn modelId="{8ED90181-C383-4F34-8F23-4718C11AA95E}" type="presParOf" srcId="{C06A915A-8723-4B91-8DBE-FCEAD8609E6F}" destId="{DE3FC529-A4D6-476A-9D92-FF81F7D5455D}" srcOrd="1" destOrd="0" presId="urn:microsoft.com/office/officeart/2005/8/layout/hierarchy1"/>
    <dgm:cxn modelId="{50B4FA59-49C5-4DBE-9F47-1A21D7BB784E}" type="presParOf" srcId="{DE3FC529-A4D6-476A-9D92-FF81F7D5455D}" destId="{27FE23A7-8B0B-408F-B5D5-3763208F61BF}" srcOrd="0" destOrd="0" presId="urn:microsoft.com/office/officeart/2005/8/layout/hierarchy1"/>
    <dgm:cxn modelId="{BA10B064-8D91-4DF5-9E1B-EA8A7E51C5A5}" type="presParOf" srcId="{DE3FC529-A4D6-476A-9D92-FF81F7D5455D}" destId="{4D7C0943-1401-49E7-B522-09E56C8AA575}" srcOrd="1" destOrd="0" presId="urn:microsoft.com/office/officeart/2005/8/layout/hierarchy1"/>
    <dgm:cxn modelId="{591E99D4-7F1E-4ED2-9754-66086D1D0919}" type="presParOf" srcId="{4D7C0943-1401-49E7-B522-09E56C8AA575}" destId="{9CCA6C3E-16EE-4308-9D18-7460F1716841}" srcOrd="0" destOrd="0" presId="urn:microsoft.com/office/officeart/2005/8/layout/hierarchy1"/>
    <dgm:cxn modelId="{403530C6-77B5-45E9-8982-E14A8E020108}" type="presParOf" srcId="{9CCA6C3E-16EE-4308-9D18-7460F1716841}" destId="{DD15E6DD-7350-4D5C-9A71-9B6B8C2CD508}" srcOrd="0" destOrd="0" presId="urn:microsoft.com/office/officeart/2005/8/layout/hierarchy1"/>
    <dgm:cxn modelId="{B967340B-C6A6-4828-A8FC-834C7A5323F6}" type="presParOf" srcId="{9CCA6C3E-16EE-4308-9D18-7460F1716841}" destId="{C5A9E756-3300-4192-A9FD-7DF42674D8CC}" srcOrd="1" destOrd="0" presId="urn:microsoft.com/office/officeart/2005/8/layout/hierarchy1"/>
    <dgm:cxn modelId="{7957738B-6B0B-47A5-B47B-5E5E073015DC}" type="presParOf" srcId="{4D7C0943-1401-49E7-B522-09E56C8AA575}" destId="{C4B8FB1B-1A96-43E4-AEA0-E3B138A6D74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1EDF12-D351-4512-8D40-441490CD205E}">
      <dsp:nvSpPr>
        <dsp:cNvPr id="0" name=""/>
        <dsp:cNvSpPr/>
      </dsp:nvSpPr>
      <dsp:spPr>
        <a:xfrm>
          <a:off x="2043536"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EB41947-2031-4B1D-9365-4362A8A2716B}">
      <dsp:nvSpPr>
        <dsp:cNvPr id="0" name=""/>
        <dsp:cNvSpPr/>
      </dsp:nvSpPr>
      <dsp:spPr>
        <a:xfrm>
          <a:off x="2089256" y="1066678"/>
          <a:ext cx="3075350" cy="487862"/>
        </a:xfrm>
        <a:custGeom>
          <a:avLst/>
          <a:gdLst/>
          <a:ahLst/>
          <a:cxnLst/>
          <a:rect l="0" t="0" r="0" b="0"/>
          <a:pathLst>
            <a:path>
              <a:moveTo>
                <a:pt x="3075350" y="0"/>
              </a:moveTo>
              <a:lnTo>
                <a:pt x="3075350"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85D40F4-B69F-4213-B116-D4328083CF53}">
      <dsp:nvSpPr>
        <dsp:cNvPr id="0" name=""/>
        <dsp:cNvSpPr/>
      </dsp:nvSpPr>
      <dsp:spPr>
        <a:xfrm>
          <a:off x="4093770"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C0A7759-CC44-476F-8C74-637DFB676402}">
      <dsp:nvSpPr>
        <dsp:cNvPr id="0" name=""/>
        <dsp:cNvSpPr/>
      </dsp:nvSpPr>
      <dsp:spPr>
        <a:xfrm>
          <a:off x="4139490" y="1066678"/>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73595CE-9BEE-4EBF-BAB4-87F4EACC6689}">
      <dsp:nvSpPr>
        <dsp:cNvPr id="0" name=""/>
        <dsp:cNvSpPr/>
      </dsp:nvSpPr>
      <dsp:spPr>
        <a:xfrm>
          <a:off x="6144004"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EF668B1-7298-462D-963D-4A603E21925A}">
      <dsp:nvSpPr>
        <dsp:cNvPr id="0" name=""/>
        <dsp:cNvSpPr/>
      </dsp:nvSpPr>
      <dsp:spPr>
        <a:xfrm>
          <a:off x="5164607" y="1066678"/>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21412DB-C305-4C00-ADDB-A85D61B07A57}">
      <dsp:nvSpPr>
        <dsp:cNvPr id="0" name=""/>
        <dsp:cNvSpPr/>
      </dsp:nvSpPr>
      <dsp:spPr>
        <a:xfrm>
          <a:off x="8194238"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EAF5626-744E-4380-A257-E9EFEE324772}">
      <dsp:nvSpPr>
        <dsp:cNvPr id="0" name=""/>
        <dsp:cNvSpPr/>
      </dsp:nvSpPr>
      <dsp:spPr>
        <a:xfrm>
          <a:off x="5164607" y="1066678"/>
          <a:ext cx="3075350" cy="487862"/>
        </a:xfrm>
        <a:custGeom>
          <a:avLst/>
          <a:gdLst/>
          <a:ahLst/>
          <a:cxnLst/>
          <a:rect l="0" t="0" r="0" b="0"/>
          <a:pathLst>
            <a:path>
              <a:moveTo>
                <a:pt x="0" y="0"/>
              </a:moveTo>
              <a:lnTo>
                <a:pt x="0" y="332464"/>
              </a:lnTo>
              <a:lnTo>
                <a:pt x="3075350" y="332464"/>
              </a:lnTo>
              <a:lnTo>
                <a:pt x="307535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3CC5B40-B202-4FB7-8849-467038DDE578}">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E044A1-B597-4C4C-848A-97B99537D9A3}">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שאר מלאכות- שביתה</a:t>
          </a:r>
        </a:p>
      </dsp:txBody>
      <dsp:txXfrm>
        <a:off x="4543458" y="209752"/>
        <a:ext cx="1615068" cy="1002793"/>
      </dsp:txXfrm>
    </dsp:sp>
    <dsp:sp modelId="{A74B70F6-056D-4C2F-94A6-EE9E0A9A2833}">
      <dsp:nvSpPr>
        <dsp:cNvPr id="0" name=""/>
        <dsp:cNvSpPr/>
      </dsp:nvSpPr>
      <dsp:spPr>
        <a:xfrm>
          <a:off x="7401226"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A019F1-D6E8-44FA-ABDE-12BF2728BEF1}">
      <dsp:nvSpPr>
        <dsp:cNvPr id="0" name=""/>
        <dsp:cNvSpPr/>
      </dsp:nvSpPr>
      <dsp:spPr>
        <a:xfrm>
          <a:off x="7587611"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אסורים </a:t>
          </a:r>
          <a:r>
            <a:rPr lang="he-IL" sz="1300" b="1" kern="1200" dirty="0"/>
            <a:t>שכל המלאכות אסורות</a:t>
          </a:r>
          <a:r>
            <a:rPr lang="he-IL" sz="1300" kern="1200" dirty="0"/>
            <a:t>.  רק שאין עונש לאו</a:t>
          </a:r>
        </a:p>
      </dsp:txBody>
      <dsp:txXfrm>
        <a:off x="7618809" y="1762804"/>
        <a:ext cx="1615068" cy="1002793"/>
      </dsp:txXfrm>
    </dsp:sp>
    <dsp:sp modelId="{46E6C149-5CF5-480C-B3D7-7C25C02C62AA}">
      <dsp:nvSpPr>
        <dsp:cNvPr id="0" name=""/>
        <dsp:cNvSpPr/>
      </dsp:nvSpPr>
      <dsp:spPr>
        <a:xfrm>
          <a:off x="7401226"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3960E5-CDF1-4CEE-8329-3660532DDD3D}">
      <dsp:nvSpPr>
        <dsp:cNvPr id="0" name=""/>
        <dsp:cNvSpPr/>
      </dsp:nvSpPr>
      <dsp:spPr>
        <a:xfrm>
          <a:off x="7587611"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אגרות משה</a:t>
          </a:r>
        </a:p>
      </dsp:txBody>
      <dsp:txXfrm>
        <a:off x="7618809" y="3315857"/>
        <a:ext cx="1615068" cy="1002793"/>
      </dsp:txXfrm>
    </dsp:sp>
    <dsp:sp modelId="{01E87187-4F43-4562-B303-8AF95B156980}">
      <dsp:nvSpPr>
        <dsp:cNvPr id="0" name=""/>
        <dsp:cNvSpPr/>
      </dsp:nvSpPr>
      <dsp:spPr>
        <a:xfrm>
          <a:off x="5350992"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E2F126E-92FA-465A-9A66-B2EAA0B76828}">
      <dsp:nvSpPr>
        <dsp:cNvPr id="0" name=""/>
        <dsp:cNvSpPr/>
      </dsp:nvSpPr>
      <dsp:spPr>
        <a:xfrm>
          <a:off x="5537377"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יש עשה של שביתה- ליצור מצב של שביתתה (על </a:t>
          </a:r>
          <a:r>
            <a:rPr lang="he-IL" sz="1300" b="1" kern="1200" dirty="0"/>
            <a:t>הארץ?)</a:t>
          </a:r>
        </a:p>
      </dsp:txBody>
      <dsp:txXfrm>
        <a:off x="5568575" y="1762804"/>
        <a:ext cx="1615068" cy="1002793"/>
      </dsp:txXfrm>
    </dsp:sp>
    <dsp:sp modelId="{7FBB63D1-CD75-4B8B-B1FA-0CE1DC1472B0}">
      <dsp:nvSpPr>
        <dsp:cNvPr id="0" name=""/>
        <dsp:cNvSpPr/>
      </dsp:nvSpPr>
      <dsp:spPr>
        <a:xfrm>
          <a:off x="5350992"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B72B7A8-D38A-4213-9BA6-130A8EF1EB44}">
      <dsp:nvSpPr>
        <dsp:cNvPr id="0" name=""/>
        <dsp:cNvSpPr/>
      </dsp:nvSpPr>
      <dsp:spPr>
        <a:xfrm>
          <a:off x="553737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ערוך השולחן העתיד</a:t>
          </a:r>
        </a:p>
      </dsp:txBody>
      <dsp:txXfrm>
        <a:off x="5568575" y="3315857"/>
        <a:ext cx="1615068" cy="1002793"/>
      </dsp:txXfrm>
    </dsp:sp>
    <dsp:sp modelId="{F226DBC9-4652-4B3E-AFF1-D517B9D92DB5}">
      <dsp:nvSpPr>
        <dsp:cNvPr id="0" name=""/>
        <dsp:cNvSpPr/>
      </dsp:nvSpPr>
      <dsp:spPr>
        <a:xfrm>
          <a:off x="3300758"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4DBE6F-3859-4B0F-8757-069A8D0D8B95}">
      <dsp:nvSpPr>
        <dsp:cNvPr id="0" name=""/>
        <dsp:cNvSpPr/>
      </dsp:nvSpPr>
      <dsp:spPr>
        <a:xfrm>
          <a:off x="3487143"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היעד היא "</a:t>
          </a:r>
          <a:r>
            <a:rPr lang="he-IL" sz="1300" kern="1200" dirty="0" err="1"/>
            <a:t>ונטשטה</a:t>
          </a:r>
          <a:r>
            <a:rPr lang="he-IL" sz="1300" kern="1200" dirty="0"/>
            <a:t>" (על </a:t>
          </a:r>
          <a:r>
            <a:rPr lang="he-IL" sz="1300" b="1" kern="1200" dirty="0"/>
            <a:t>האדם?</a:t>
          </a:r>
          <a:r>
            <a:rPr lang="he-IL" sz="1300" kern="1200" dirty="0"/>
            <a:t>), ולכן מסרן לחכמים לאסור מלאכות שיפריעו לשביתה\נטישה</a:t>
          </a:r>
        </a:p>
      </dsp:txBody>
      <dsp:txXfrm>
        <a:off x="3518341" y="1762804"/>
        <a:ext cx="1615068" cy="1002793"/>
      </dsp:txXfrm>
    </dsp:sp>
    <dsp:sp modelId="{4996F018-C82F-457E-8248-CD4B11858AA0}">
      <dsp:nvSpPr>
        <dsp:cNvPr id="0" name=""/>
        <dsp:cNvSpPr/>
      </dsp:nvSpPr>
      <dsp:spPr>
        <a:xfrm>
          <a:off x="3300758"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17F84C-01CF-400C-AB7D-02CAB779B17F}">
      <dsp:nvSpPr>
        <dsp:cNvPr id="0" name=""/>
        <dsp:cNvSpPr/>
      </dsp:nvSpPr>
      <dsp:spPr>
        <a:xfrm>
          <a:off x="3487143"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רש"י לפי המהר"ל- מסרן לחכמים לאסור מלאכות שאינן גמורות. </a:t>
          </a:r>
        </a:p>
      </dsp:txBody>
      <dsp:txXfrm>
        <a:off x="3518341" y="3315857"/>
        <a:ext cx="1615068" cy="1002793"/>
      </dsp:txXfrm>
    </dsp:sp>
    <dsp:sp modelId="{A68988E0-C510-454B-A6F9-21DEB492AE53}">
      <dsp:nvSpPr>
        <dsp:cNvPr id="0" name=""/>
        <dsp:cNvSpPr/>
      </dsp:nvSpPr>
      <dsp:spPr>
        <a:xfrm>
          <a:off x="1250524"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360B8D-10F5-4FB1-B4B4-50F6C8187EB9}">
      <dsp:nvSpPr>
        <dsp:cNvPr id="0" name=""/>
        <dsp:cNvSpPr/>
      </dsp:nvSpPr>
      <dsp:spPr>
        <a:xfrm>
          <a:off x="1436909"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כולם דרבנן לגמרי</a:t>
          </a:r>
        </a:p>
      </dsp:txBody>
      <dsp:txXfrm>
        <a:off x="1468107" y="1762804"/>
        <a:ext cx="1615068" cy="1002793"/>
      </dsp:txXfrm>
    </dsp:sp>
    <dsp:sp modelId="{3049B287-DFFC-430C-B194-E71C69BAE047}">
      <dsp:nvSpPr>
        <dsp:cNvPr id="0" name=""/>
        <dsp:cNvSpPr/>
      </dsp:nvSpPr>
      <dsp:spPr>
        <a:xfrm>
          <a:off x="1250524"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514C5AD-AC8A-48C0-ABBD-1D2A9AC5F45F}">
      <dsp:nvSpPr>
        <dsp:cNvPr id="0" name=""/>
        <dsp:cNvSpPr/>
      </dsp:nvSpPr>
      <dsp:spPr>
        <a:xfrm>
          <a:off x="1436909"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רמב"ן</a:t>
          </a:r>
        </a:p>
      </dsp:txBody>
      <dsp:txXfrm>
        <a:off x="1468107" y="3315857"/>
        <a:ext cx="1615068" cy="10027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F35CA3-9C28-4483-AA22-F06CF422A0AE}">
      <dsp:nvSpPr>
        <dsp:cNvPr id="0" name=""/>
        <dsp:cNvSpPr/>
      </dsp:nvSpPr>
      <dsp:spPr>
        <a:xfrm>
          <a:off x="2877134" y="3075138"/>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1A8200F-139D-4E17-BCB3-92F52CF18F86}">
      <dsp:nvSpPr>
        <dsp:cNvPr id="0" name=""/>
        <dsp:cNvSpPr/>
      </dsp:nvSpPr>
      <dsp:spPr>
        <a:xfrm>
          <a:off x="2922854" y="1930671"/>
          <a:ext cx="1510847" cy="359512"/>
        </a:xfrm>
        <a:custGeom>
          <a:avLst/>
          <a:gdLst/>
          <a:ahLst/>
          <a:cxnLst/>
          <a:rect l="0" t="0" r="0" b="0"/>
          <a:pathLst>
            <a:path>
              <a:moveTo>
                <a:pt x="1510847" y="0"/>
              </a:moveTo>
              <a:lnTo>
                <a:pt x="1510847" y="244997"/>
              </a:lnTo>
              <a:lnTo>
                <a:pt x="0" y="244997"/>
              </a:lnTo>
              <a:lnTo>
                <a:pt x="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9FC91F8-43CA-485B-87BB-DEB925D2BED5}">
      <dsp:nvSpPr>
        <dsp:cNvPr id="0" name=""/>
        <dsp:cNvSpPr/>
      </dsp:nvSpPr>
      <dsp:spPr>
        <a:xfrm>
          <a:off x="4387981" y="3075138"/>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FA31D99-187A-4E3A-8090-C2ADDD94AEC7}">
      <dsp:nvSpPr>
        <dsp:cNvPr id="0" name=""/>
        <dsp:cNvSpPr/>
      </dsp:nvSpPr>
      <dsp:spPr>
        <a:xfrm>
          <a:off x="4387981" y="1930671"/>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7B37256-F316-49E2-B11F-D2243F053A65}">
      <dsp:nvSpPr>
        <dsp:cNvPr id="0" name=""/>
        <dsp:cNvSpPr/>
      </dsp:nvSpPr>
      <dsp:spPr>
        <a:xfrm>
          <a:off x="5898828" y="3075138"/>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6048B2D-A12A-4F7D-A67B-9876B55A695F}">
      <dsp:nvSpPr>
        <dsp:cNvPr id="0" name=""/>
        <dsp:cNvSpPr/>
      </dsp:nvSpPr>
      <dsp:spPr>
        <a:xfrm>
          <a:off x="4433701" y="1930671"/>
          <a:ext cx="1510847" cy="359512"/>
        </a:xfrm>
        <a:custGeom>
          <a:avLst/>
          <a:gdLst/>
          <a:ahLst/>
          <a:cxnLst/>
          <a:rect l="0" t="0" r="0" b="0"/>
          <a:pathLst>
            <a:path>
              <a:moveTo>
                <a:pt x="0" y="0"/>
              </a:moveTo>
              <a:lnTo>
                <a:pt x="0" y="244997"/>
              </a:lnTo>
              <a:lnTo>
                <a:pt x="1510847" y="244997"/>
              </a:lnTo>
              <a:lnTo>
                <a:pt x="1510847"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03A5585-3207-40A7-B60A-12597EE1C859}">
      <dsp:nvSpPr>
        <dsp:cNvPr id="0" name=""/>
        <dsp:cNvSpPr/>
      </dsp:nvSpPr>
      <dsp:spPr>
        <a:xfrm>
          <a:off x="4433701" y="786204"/>
          <a:ext cx="1510847" cy="359512"/>
        </a:xfrm>
        <a:custGeom>
          <a:avLst/>
          <a:gdLst/>
          <a:ahLst/>
          <a:cxnLst/>
          <a:rect l="0" t="0" r="0" b="0"/>
          <a:pathLst>
            <a:path>
              <a:moveTo>
                <a:pt x="1510847" y="0"/>
              </a:moveTo>
              <a:lnTo>
                <a:pt x="1510847" y="244997"/>
              </a:lnTo>
              <a:lnTo>
                <a:pt x="0" y="244997"/>
              </a:lnTo>
              <a:lnTo>
                <a:pt x="0"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E7478B9-7D99-43EE-8132-E208B3ECC79E}">
      <dsp:nvSpPr>
        <dsp:cNvPr id="0" name=""/>
        <dsp:cNvSpPr/>
      </dsp:nvSpPr>
      <dsp:spPr>
        <a:xfrm>
          <a:off x="7409676" y="3075138"/>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DD2193B-E572-4410-A8AC-DAED863676CA}">
      <dsp:nvSpPr>
        <dsp:cNvPr id="0" name=""/>
        <dsp:cNvSpPr/>
      </dsp:nvSpPr>
      <dsp:spPr>
        <a:xfrm>
          <a:off x="7409676" y="1930671"/>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7597761-7038-4BC3-9F06-E293E9FD167A}">
      <dsp:nvSpPr>
        <dsp:cNvPr id="0" name=""/>
        <dsp:cNvSpPr/>
      </dsp:nvSpPr>
      <dsp:spPr>
        <a:xfrm>
          <a:off x="5944548" y="786204"/>
          <a:ext cx="1510847" cy="359512"/>
        </a:xfrm>
        <a:custGeom>
          <a:avLst/>
          <a:gdLst/>
          <a:ahLst/>
          <a:cxnLst/>
          <a:rect l="0" t="0" r="0" b="0"/>
          <a:pathLst>
            <a:path>
              <a:moveTo>
                <a:pt x="0" y="0"/>
              </a:moveTo>
              <a:lnTo>
                <a:pt x="0" y="244997"/>
              </a:lnTo>
              <a:lnTo>
                <a:pt x="1510847" y="244997"/>
              </a:lnTo>
              <a:lnTo>
                <a:pt x="1510847"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8070518-EC69-4683-B98A-1D317227D0A1}">
      <dsp:nvSpPr>
        <dsp:cNvPr id="0" name=""/>
        <dsp:cNvSpPr/>
      </dsp:nvSpPr>
      <dsp:spPr>
        <a:xfrm>
          <a:off x="5326474" y="1250"/>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E350192-7568-4FB9-B0EF-5FDA53687FD9}">
      <dsp:nvSpPr>
        <dsp:cNvPr id="0" name=""/>
        <dsp:cNvSpPr/>
      </dsp:nvSpPr>
      <dsp:spPr>
        <a:xfrm>
          <a:off x="5463824" y="131732"/>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איסורי מלאכת האדמה בשביעית</a:t>
          </a:r>
        </a:p>
      </dsp:txBody>
      <dsp:txXfrm>
        <a:off x="5486814" y="154722"/>
        <a:ext cx="1190167" cy="738973"/>
      </dsp:txXfrm>
    </dsp:sp>
    <dsp:sp modelId="{2AE396FD-0CC9-4645-A01D-98F858F21248}">
      <dsp:nvSpPr>
        <dsp:cNvPr id="0" name=""/>
        <dsp:cNvSpPr/>
      </dsp:nvSpPr>
      <dsp:spPr>
        <a:xfrm>
          <a:off x="6837322"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097F31-F03E-49AE-B11D-FE22E050F197}">
      <dsp:nvSpPr>
        <dsp:cNvPr id="0" name=""/>
        <dsp:cNvSpPr/>
      </dsp:nvSpPr>
      <dsp:spPr>
        <a:xfrm>
          <a:off x="6974671"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a:t>שום </a:t>
          </a:r>
          <a:r>
            <a:rPr lang="he-IL" sz="1000" kern="1200" dirty="0"/>
            <a:t>מלאכת הקרקע</a:t>
          </a:r>
        </a:p>
      </dsp:txBody>
      <dsp:txXfrm>
        <a:off x="6997661" y="1299189"/>
        <a:ext cx="1190167" cy="738973"/>
      </dsp:txXfrm>
    </dsp:sp>
    <dsp:sp modelId="{716F3156-297B-4272-91A7-F27537141A3F}">
      <dsp:nvSpPr>
        <dsp:cNvPr id="0" name=""/>
        <dsp:cNvSpPr/>
      </dsp:nvSpPr>
      <dsp:spPr>
        <a:xfrm>
          <a:off x="6837322"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150FBC-4F87-4DF7-983F-93B5A7E12F2F}">
      <dsp:nvSpPr>
        <dsp:cNvPr id="0" name=""/>
        <dsp:cNvSpPr/>
      </dsp:nvSpPr>
      <dsp:spPr>
        <a:xfrm>
          <a:off x="6974671"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שאר מלאכות אסורים </a:t>
          </a:r>
          <a:r>
            <a:rPr lang="he-IL" sz="1000" b="1" kern="1200" dirty="0"/>
            <a:t>שכל המלאכות אסורות</a:t>
          </a:r>
          <a:r>
            <a:rPr lang="he-IL" sz="1000" kern="1200" dirty="0"/>
            <a:t>.  רק שאין עונש לאו</a:t>
          </a:r>
        </a:p>
      </dsp:txBody>
      <dsp:txXfrm>
        <a:off x="6997661" y="2443656"/>
        <a:ext cx="1190167" cy="738973"/>
      </dsp:txXfrm>
    </dsp:sp>
    <dsp:sp modelId="{65F63D7D-12D2-4DC3-B0C9-E733DF64A375}">
      <dsp:nvSpPr>
        <dsp:cNvPr id="0" name=""/>
        <dsp:cNvSpPr/>
      </dsp:nvSpPr>
      <dsp:spPr>
        <a:xfrm>
          <a:off x="6837322"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0D328D9-F9BE-4BE5-8358-3A2FC00FF93D}">
      <dsp:nvSpPr>
        <dsp:cNvPr id="0" name=""/>
        <dsp:cNvSpPr/>
      </dsp:nvSpPr>
      <dsp:spPr>
        <a:xfrm>
          <a:off x="6974671"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אגרות משה</a:t>
          </a:r>
        </a:p>
      </dsp:txBody>
      <dsp:txXfrm>
        <a:off x="6997661" y="3588123"/>
        <a:ext cx="1190167" cy="738973"/>
      </dsp:txXfrm>
    </dsp:sp>
    <dsp:sp modelId="{1D79C8DD-8B74-47D7-8E29-DD5C16E1C28C}">
      <dsp:nvSpPr>
        <dsp:cNvPr id="0" name=""/>
        <dsp:cNvSpPr/>
      </dsp:nvSpPr>
      <dsp:spPr>
        <a:xfrm>
          <a:off x="3815627"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DE4B0C-4005-421D-9ABE-521ED0501C8E}">
      <dsp:nvSpPr>
        <dsp:cNvPr id="0" name=""/>
        <dsp:cNvSpPr/>
      </dsp:nvSpPr>
      <dsp:spPr>
        <a:xfrm>
          <a:off x="3952977"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משום הפקת פירות</a:t>
          </a:r>
        </a:p>
      </dsp:txBody>
      <dsp:txXfrm>
        <a:off x="3975967" y="1299189"/>
        <a:ext cx="1190167" cy="738973"/>
      </dsp:txXfrm>
    </dsp:sp>
    <dsp:sp modelId="{6DF414DF-EA63-4E4C-BEBA-1A8BAE7DA6C5}">
      <dsp:nvSpPr>
        <dsp:cNvPr id="0" name=""/>
        <dsp:cNvSpPr/>
      </dsp:nvSpPr>
      <dsp:spPr>
        <a:xfrm>
          <a:off x="5326474"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FA77701-3A69-4B36-A91C-8FFF402CE2AF}">
      <dsp:nvSpPr>
        <dsp:cNvPr id="0" name=""/>
        <dsp:cNvSpPr/>
      </dsp:nvSpPr>
      <dsp:spPr>
        <a:xfrm>
          <a:off x="5463824"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ויש עשה נפרד של שביתה- שביתת </a:t>
          </a:r>
          <a:r>
            <a:rPr lang="he-IL" sz="1000" b="1" kern="1200" dirty="0"/>
            <a:t>הארץ</a:t>
          </a:r>
          <a:endParaRPr lang="he-IL" sz="1000" kern="1200" dirty="0"/>
        </a:p>
      </dsp:txBody>
      <dsp:txXfrm>
        <a:off x="5486814" y="2443656"/>
        <a:ext cx="1190167" cy="738973"/>
      </dsp:txXfrm>
    </dsp:sp>
    <dsp:sp modelId="{AC76F529-987B-46AD-85F0-8E4CE0E76379}">
      <dsp:nvSpPr>
        <dsp:cNvPr id="0" name=""/>
        <dsp:cNvSpPr/>
      </dsp:nvSpPr>
      <dsp:spPr>
        <a:xfrm>
          <a:off x="5326474"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3C8F93-1B38-40B1-8F85-94C28C9D09FB}">
      <dsp:nvSpPr>
        <dsp:cNvPr id="0" name=""/>
        <dsp:cNvSpPr/>
      </dsp:nvSpPr>
      <dsp:spPr>
        <a:xfrm>
          <a:off x="5463824"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ערוך השולחן העתיד</a:t>
          </a:r>
        </a:p>
      </dsp:txBody>
      <dsp:txXfrm>
        <a:off x="5486814" y="3588123"/>
        <a:ext cx="1190167" cy="738973"/>
      </dsp:txXfrm>
    </dsp:sp>
    <dsp:sp modelId="{0F888109-BB74-4F1E-9EAE-062F6E7AFE95}">
      <dsp:nvSpPr>
        <dsp:cNvPr id="0" name=""/>
        <dsp:cNvSpPr/>
      </dsp:nvSpPr>
      <dsp:spPr>
        <a:xfrm>
          <a:off x="3815627"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425CC79-5ECC-461B-8469-8FE1FF7A2240}">
      <dsp:nvSpPr>
        <dsp:cNvPr id="0" name=""/>
        <dsp:cNvSpPr/>
      </dsp:nvSpPr>
      <dsp:spPr>
        <a:xfrm>
          <a:off x="3952977"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היעד היא "</a:t>
          </a:r>
          <a:r>
            <a:rPr lang="he-IL" sz="1000" kern="1200" dirty="0" err="1"/>
            <a:t>ונטשטה</a:t>
          </a:r>
          <a:r>
            <a:rPr lang="he-IL" sz="1000" kern="1200" dirty="0"/>
            <a:t>" (על </a:t>
          </a:r>
          <a:r>
            <a:rPr lang="he-IL" sz="1000" b="1" kern="1200" dirty="0"/>
            <a:t>האדם?</a:t>
          </a:r>
          <a:r>
            <a:rPr lang="he-IL" sz="1000" kern="1200" dirty="0"/>
            <a:t>), ולכן מסרן לחכמים לאסור מלאכות שיפריעו לשביתה\נטישה</a:t>
          </a:r>
        </a:p>
      </dsp:txBody>
      <dsp:txXfrm>
        <a:off x="3975967" y="2443656"/>
        <a:ext cx="1190167" cy="738973"/>
      </dsp:txXfrm>
    </dsp:sp>
    <dsp:sp modelId="{5004FA35-2E72-442B-B31F-E09CE33FCC2D}">
      <dsp:nvSpPr>
        <dsp:cNvPr id="0" name=""/>
        <dsp:cNvSpPr/>
      </dsp:nvSpPr>
      <dsp:spPr>
        <a:xfrm>
          <a:off x="3815627"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53F509-0083-4019-8289-1AF1AE2CB4DA}">
      <dsp:nvSpPr>
        <dsp:cNvPr id="0" name=""/>
        <dsp:cNvSpPr/>
      </dsp:nvSpPr>
      <dsp:spPr>
        <a:xfrm>
          <a:off x="3952977"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רש"י לפי המהר"ל- מסרן לחכמים לאסור מלאכות שאינן גמורות. </a:t>
          </a:r>
        </a:p>
      </dsp:txBody>
      <dsp:txXfrm>
        <a:off x="3975967" y="3588123"/>
        <a:ext cx="1190167" cy="738973"/>
      </dsp:txXfrm>
    </dsp:sp>
    <dsp:sp modelId="{153905D4-2742-4E85-BE50-8811400F6A24}">
      <dsp:nvSpPr>
        <dsp:cNvPr id="0" name=""/>
        <dsp:cNvSpPr/>
      </dsp:nvSpPr>
      <dsp:spPr>
        <a:xfrm>
          <a:off x="2304780"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02B224-7490-456D-B110-C447D3EA1C34}">
      <dsp:nvSpPr>
        <dsp:cNvPr id="0" name=""/>
        <dsp:cNvSpPr/>
      </dsp:nvSpPr>
      <dsp:spPr>
        <a:xfrm>
          <a:off x="2442130"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שאר מלאכות דרבנן לגמרי</a:t>
          </a:r>
        </a:p>
      </dsp:txBody>
      <dsp:txXfrm>
        <a:off x="2465120" y="2443656"/>
        <a:ext cx="1190167" cy="738973"/>
      </dsp:txXfrm>
    </dsp:sp>
    <dsp:sp modelId="{B82DA742-436D-48EA-970C-4877B9087713}">
      <dsp:nvSpPr>
        <dsp:cNvPr id="0" name=""/>
        <dsp:cNvSpPr/>
      </dsp:nvSpPr>
      <dsp:spPr>
        <a:xfrm>
          <a:off x="2304780"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C3A02D8-09F2-4D1F-9FDB-F894B353EA93}">
      <dsp:nvSpPr>
        <dsp:cNvPr id="0" name=""/>
        <dsp:cNvSpPr/>
      </dsp:nvSpPr>
      <dsp:spPr>
        <a:xfrm>
          <a:off x="2442130"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רמב"ן</a:t>
          </a:r>
        </a:p>
      </dsp:txBody>
      <dsp:txXfrm>
        <a:off x="2465120" y="3588123"/>
        <a:ext cx="1190167" cy="73897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FE23A7-8B0B-408F-B5D5-3763208F61BF}">
      <dsp:nvSpPr>
        <dsp:cNvPr id="0" name=""/>
        <dsp:cNvSpPr/>
      </dsp:nvSpPr>
      <dsp:spPr>
        <a:xfrm>
          <a:off x="3118844" y="4074010"/>
          <a:ext cx="91440" cy="476438"/>
        </a:xfrm>
        <a:custGeom>
          <a:avLst/>
          <a:gdLst/>
          <a:ahLst/>
          <a:cxnLst/>
          <a:rect l="0" t="0" r="0" b="0"/>
          <a:pathLst>
            <a:path>
              <a:moveTo>
                <a:pt x="45720" y="0"/>
              </a:moveTo>
              <a:lnTo>
                <a:pt x="45720" y="47643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772952F-6F60-4F51-90C1-A50E777CE557}">
      <dsp:nvSpPr>
        <dsp:cNvPr id="0" name=""/>
        <dsp:cNvSpPr/>
      </dsp:nvSpPr>
      <dsp:spPr>
        <a:xfrm>
          <a:off x="3164564" y="2557324"/>
          <a:ext cx="1001112" cy="476438"/>
        </a:xfrm>
        <a:custGeom>
          <a:avLst/>
          <a:gdLst/>
          <a:ahLst/>
          <a:cxnLst/>
          <a:rect l="0" t="0" r="0" b="0"/>
          <a:pathLst>
            <a:path>
              <a:moveTo>
                <a:pt x="1001112" y="0"/>
              </a:moveTo>
              <a:lnTo>
                <a:pt x="1001112" y="324679"/>
              </a:lnTo>
              <a:lnTo>
                <a:pt x="0" y="324679"/>
              </a:lnTo>
              <a:lnTo>
                <a:pt x="0" y="47643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51C94BB-AB9B-4E26-8DA5-5C705C4EC6A2}">
      <dsp:nvSpPr>
        <dsp:cNvPr id="0" name=""/>
        <dsp:cNvSpPr/>
      </dsp:nvSpPr>
      <dsp:spPr>
        <a:xfrm>
          <a:off x="5121069" y="4074010"/>
          <a:ext cx="91440" cy="476438"/>
        </a:xfrm>
        <a:custGeom>
          <a:avLst/>
          <a:gdLst/>
          <a:ahLst/>
          <a:cxnLst/>
          <a:rect l="0" t="0" r="0" b="0"/>
          <a:pathLst>
            <a:path>
              <a:moveTo>
                <a:pt x="45720" y="0"/>
              </a:moveTo>
              <a:lnTo>
                <a:pt x="45720" y="47643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C8080FC-7583-4482-A565-CC31B407A90F}">
      <dsp:nvSpPr>
        <dsp:cNvPr id="0" name=""/>
        <dsp:cNvSpPr/>
      </dsp:nvSpPr>
      <dsp:spPr>
        <a:xfrm>
          <a:off x="4165676" y="2557324"/>
          <a:ext cx="1001112" cy="476438"/>
        </a:xfrm>
        <a:custGeom>
          <a:avLst/>
          <a:gdLst/>
          <a:ahLst/>
          <a:cxnLst/>
          <a:rect l="0" t="0" r="0" b="0"/>
          <a:pathLst>
            <a:path>
              <a:moveTo>
                <a:pt x="0" y="0"/>
              </a:moveTo>
              <a:lnTo>
                <a:pt x="0" y="324679"/>
              </a:lnTo>
              <a:lnTo>
                <a:pt x="1001112" y="324679"/>
              </a:lnTo>
              <a:lnTo>
                <a:pt x="1001112" y="47643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11DCFDA-5308-47A2-8D1C-8BE61F6FEBE3}">
      <dsp:nvSpPr>
        <dsp:cNvPr id="0" name=""/>
        <dsp:cNvSpPr/>
      </dsp:nvSpPr>
      <dsp:spPr>
        <a:xfrm>
          <a:off x="4165676" y="1040638"/>
          <a:ext cx="1501669" cy="476438"/>
        </a:xfrm>
        <a:custGeom>
          <a:avLst/>
          <a:gdLst/>
          <a:ahLst/>
          <a:cxnLst/>
          <a:rect l="0" t="0" r="0" b="0"/>
          <a:pathLst>
            <a:path>
              <a:moveTo>
                <a:pt x="1501669" y="0"/>
              </a:moveTo>
              <a:lnTo>
                <a:pt x="1501669" y="324679"/>
              </a:lnTo>
              <a:lnTo>
                <a:pt x="0" y="324679"/>
              </a:lnTo>
              <a:lnTo>
                <a:pt x="0" y="47643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702C6B9-73F7-4F43-B107-5612443726B6}">
      <dsp:nvSpPr>
        <dsp:cNvPr id="0" name=""/>
        <dsp:cNvSpPr/>
      </dsp:nvSpPr>
      <dsp:spPr>
        <a:xfrm>
          <a:off x="7123295" y="4074010"/>
          <a:ext cx="91440" cy="476438"/>
        </a:xfrm>
        <a:custGeom>
          <a:avLst/>
          <a:gdLst/>
          <a:ahLst/>
          <a:cxnLst/>
          <a:rect l="0" t="0" r="0" b="0"/>
          <a:pathLst>
            <a:path>
              <a:moveTo>
                <a:pt x="45720" y="0"/>
              </a:moveTo>
              <a:lnTo>
                <a:pt x="45720" y="47643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50DAFA8-6F29-4A71-A978-E7C5A0B0AF26}">
      <dsp:nvSpPr>
        <dsp:cNvPr id="0" name=""/>
        <dsp:cNvSpPr/>
      </dsp:nvSpPr>
      <dsp:spPr>
        <a:xfrm>
          <a:off x="7123295" y="2557324"/>
          <a:ext cx="91440" cy="476438"/>
        </a:xfrm>
        <a:custGeom>
          <a:avLst/>
          <a:gdLst/>
          <a:ahLst/>
          <a:cxnLst/>
          <a:rect l="0" t="0" r="0" b="0"/>
          <a:pathLst>
            <a:path>
              <a:moveTo>
                <a:pt x="45720" y="0"/>
              </a:moveTo>
              <a:lnTo>
                <a:pt x="45720" y="47643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B7FB4CD-8AC4-401C-8F5E-4F144516284D}">
      <dsp:nvSpPr>
        <dsp:cNvPr id="0" name=""/>
        <dsp:cNvSpPr/>
      </dsp:nvSpPr>
      <dsp:spPr>
        <a:xfrm>
          <a:off x="5667346" y="1040638"/>
          <a:ext cx="1501669" cy="476438"/>
        </a:xfrm>
        <a:custGeom>
          <a:avLst/>
          <a:gdLst/>
          <a:ahLst/>
          <a:cxnLst/>
          <a:rect l="0" t="0" r="0" b="0"/>
          <a:pathLst>
            <a:path>
              <a:moveTo>
                <a:pt x="0" y="0"/>
              </a:moveTo>
              <a:lnTo>
                <a:pt x="0" y="324679"/>
              </a:lnTo>
              <a:lnTo>
                <a:pt x="1501669" y="324679"/>
              </a:lnTo>
              <a:lnTo>
                <a:pt x="1501669" y="47643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42C45AB-7CE2-4D97-90C0-5BD4357C8AF8}">
      <dsp:nvSpPr>
        <dsp:cNvPr id="0" name=""/>
        <dsp:cNvSpPr/>
      </dsp:nvSpPr>
      <dsp:spPr>
        <a:xfrm>
          <a:off x="4848253" y="391"/>
          <a:ext cx="1638184" cy="10402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DFA18C2-FEE0-4531-A031-DD3141A678DB}">
      <dsp:nvSpPr>
        <dsp:cNvPr id="0" name=""/>
        <dsp:cNvSpPr/>
      </dsp:nvSpPr>
      <dsp:spPr>
        <a:xfrm>
          <a:off x="5030274" y="173311"/>
          <a:ext cx="1638184" cy="104024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אדם או הארץ</a:t>
          </a:r>
        </a:p>
      </dsp:txBody>
      <dsp:txXfrm>
        <a:off x="5060742" y="203779"/>
        <a:ext cx="1577248" cy="979311"/>
      </dsp:txXfrm>
    </dsp:sp>
    <dsp:sp modelId="{D078B3B9-1391-4300-800A-BBBAC7A3A96A}">
      <dsp:nvSpPr>
        <dsp:cNvPr id="0" name=""/>
        <dsp:cNvSpPr/>
      </dsp:nvSpPr>
      <dsp:spPr>
        <a:xfrm>
          <a:off x="6349923" y="1517077"/>
          <a:ext cx="1638184" cy="10402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D64E49-4C73-450F-8BEB-BACEFEC24912}">
      <dsp:nvSpPr>
        <dsp:cNvPr id="0" name=""/>
        <dsp:cNvSpPr/>
      </dsp:nvSpPr>
      <dsp:spPr>
        <a:xfrm>
          <a:off x="6531943" y="1689997"/>
          <a:ext cx="1638184" cy="104024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האדם</a:t>
          </a:r>
        </a:p>
      </dsp:txBody>
      <dsp:txXfrm>
        <a:off x="6562411" y="1720465"/>
        <a:ext cx="1577248" cy="979311"/>
      </dsp:txXfrm>
    </dsp:sp>
    <dsp:sp modelId="{8252CD66-0BF9-4149-B1B2-680123E9076F}">
      <dsp:nvSpPr>
        <dsp:cNvPr id="0" name=""/>
        <dsp:cNvSpPr/>
      </dsp:nvSpPr>
      <dsp:spPr>
        <a:xfrm>
          <a:off x="6349923" y="3033763"/>
          <a:ext cx="1638184" cy="10402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48ADD8-D4F8-480F-AA2A-146830708877}">
      <dsp:nvSpPr>
        <dsp:cNvPr id="0" name=""/>
        <dsp:cNvSpPr/>
      </dsp:nvSpPr>
      <dsp:spPr>
        <a:xfrm>
          <a:off x="6531943" y="3206683"/>
          <a:ext cx="1638184" cy="104024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ולכן עבודת גוי בשדה לא נאסרה</a:t>
          </a:r>
        </a:p>
      </dsp:txBody>
      <dsp:txXfrm>
        <a:off x="6562411" y="3237151"/>
        <a:ext cx="1577248" cy="979311"/>
      </dsp:txXfrm>
    </dsp:sp>
    <dsp:sp modelId="{38870864-E587-42DF-86B0-7617206C49DA}">
      <dsp:nvSpPr>
        <dsp:cNvPr id="0" name=""/>
        <dsp:cNvSpPr/>
      </dsp:nvSpPr>
      <dsp:spPr>
        <a:xfrm>
          <a:off x="6349923" y="4550449"/>
          <a:ext cx="1638184" cy="10402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FFBB774-0378-4E7C-B4E2-60BA696F08B3}">
      <dsp:nvSpPr>
        <dsp:cNvPr id="0" name=""/>
        <dsp:cNvSpPr/>
      </dsp:nvSpPr>
      <dsp:spPr>
        <a:xfrm>
          <a:off x="6531943" y="4723369"/>
          <a:ext cx="1638184" cy="104024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err="1"/>
            <a:t>חזון</a:t>
          </a:r>
          <a:r>
            <a:rPr lang="he-IL" sz="1500" kern="1200" dirty="0"/>
            <a:t> איש</a:t>
          </a:r>
        </a:p>
      </dsp:txBody>
      <dsp:txXfrm>
        <a:off x="6562411" y="4753837"/>
        <a:ext cx="1577248" cy="979311"/>
      </dsp:txXfrm>
    </dsp:sp>
    <dsp:sp modelId="{E197BC86-0DD4-4D67-AC8F-FDFF36CBDD83}">
      <dsp:nvSpPr>
        <dsp:cNvPr id="0" name=""/>
        <dsp:cNvSpPr/>
      </dsp:nvSpPr>
      <dsp:spPr>
        <a:xfrm>
          <a:off x="3346584" y="1517077"/>
          <a:ext cx="1638184" cy="10402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2A4B0E-8103-4801-8912-74483CBDFD48}">
      <dsp:nvSpPr>
        <dsp:cNvPr id="0" name=""/>
        <dsp:cNvSpPr/>
      </dsp:nvSpPr>
      <dsp:spPr>
        <a:xfrm>
          <a:off x="3528605" y="1689997"/>
          <a:ext cx="1638184" cy="104024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הארץ</a:t>
          </a:r>
        </a:p>
      </dsp:txBody>
      <dsp:txXfrm>
        <a:off x="3559073" y="1720465"/>
        <a:ext cx="1577248" cy="979311"/>
      </dsp:txXfrm>
    </dsp:sp>
    <dsp:sp modelId="{A5C83218-EF28-46AD-8815-AAEF93D8293F}">
      <dsp:nvSpPr>
        <dsp:cNvPr id="0" name=""/>
        <dsp:cNvSpPr/>
      </dsp:nvSpPr>
      <dsp:spPr>
        <a:xfrm>
          <a:off x="4347697" y="3033763"/>
          <a:ext cx="1638184" cy="10402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A257ACE-9B5F-4417-B010-5779F0062067}">
      <dsp:nvSpPr>
        <dsp:cNvPr id="0" name=""/>
        <dsp:cNvSpPr/>
      </dsp:nvSpPr>
      <dsp:spPr>
        <a:xfrm>
          <a:off x="4529717" y="3206683"/>
          <a:ext cx="1638184" cy="104024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עבודת ישראל בארץ אסור לארץ</a:t>
          </a:r>
        </a:p>
      </dsp:txBody>
      <dsp:txXfrm>
        <a:off x="4560185" y="3237151"/>
        <a:ext cx="1577248" cy="979311"/>
      </dsp:txXfrm>
    </dsp:sp>
    <dsp:sp modelId="{49271A30-2596-4442-863B-760C036FEC0C}">
      <dsp:nvSpPr>
        <dsp:cNvPr id="0" name=""/>
        <dsp:cNvSpPr/>
      </dsp:nvSpPr>
      <dsp:spPr>
        <a:xfrm>
          <a:off x="4347697" y="4550449"/>
          <a:ext cx="1638184" cy="10402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0361A6E-762B-49F1-952E-0CB24083D177}">
      <dsp:nvSpPr>
        <dsp:cNvPr id="0" name=""/>
        <dsp:cNvSpPr/>
      </dsp:nvSpPr>
      <dsp:spPr>
        <a:xfrm>
          <a:off x="4529717" y="4723369"/>
          <a:ext cx="1638184" cy="104024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בית שערים- רק עבודת ישראל מחלל השביתה. אבל השביתה על הארץ</a:t>
          </a:r>
        </a:p>
      </dsp:txBody>
      <dsp:txXfrm>
        <a:off x="4560185" y="4753837"/>
        <a:ext cx="1577248" cy="979311"/>
      </dsp:txXfrm>
    </dsp:sp>
    <dsp:sp modelId="{E9FFE177-7105-4B5B-8521-D1F8F114C3A7}">
      <dsp:nvSpPr>
        <dsp:cNvPr id="0" name=""/>
        <dsp:cNvSpPr/>
      </dsp:nvSpPr>
      <dsp:spPr>
        <a:xfrm>
          <a:off x="2345471" y="3033763"/>
          <a:ext cx="1638184" cy="10402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8A5E89-6195-48F1-B9D8-465E939BD2F1}">
      <dsp:nvSpPr>
        <dsp:cNvPr id="0" name=""/>
        <dsp:cNvSpPr/>
      </dsp:nvSpPr>
      <dsp:spPr>
        <a:xfrm>
          <a:off x="2527492" y="3206683"/>
          <a:ext cx="1638184" cy="104024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a:t>אפילו עבודת גוי בשדה אסור</a:t>
          </a:r>
          <a:endParaRPr lang="he-IL" sz="1500" kern="1200" dirty="0"/>
        </a:p>
      </dsp:txBody>
      <dsp:txXfrm>
        <a:off x="2557960" y="3237151"/>
        <a:ext cx="1577248" cy="979311"/>
      </dsp:txXfrm>
    </dsp:sp>
    <dsp:sp modelId="{DD15E6DD-7350-4D5C-9A71-9B6B8C2CD508}">
      <dsp:nvSpPr>
        <dsp:cNvPr id="0" name=""/>
        <dsp:cNvSpPr/>
      </dsp:nvSpPr>
      <dsp:spPr>
        <a:xfrm>
          <a:off x="2345471" y="4550449"/>
          <a:ext cx="1638184" cy="10402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5A9E756-3300-4192-A9FD-7DF42674D8CC}">
      <dsp:nvSpPr>
        <dsp:cNvPr id="0" name=""/>
        <dsp:cNvSpPr/>
      </dsp:nvSpPr>
      <dsp:spPr>
        <a:xfrm>
          <a:off x="2527492" y="4723369"/>
          <a:ext cx="1638184" cy="104024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תוס ר אלחנן</a:t>
          </a:r>
        </a:p>
      </dsp:txBody>
      <dsp:txXfrm>
        <a:off x="2557960" y="4753837"/>
        <a:ext cx="1577248" cy="97931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F1BDB-9BFD-41CF-B3DC-F1AC171EC76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e-IL"/>
          </a:p>
        </p:txBody>
      </p:sp>
      <p:sp>
        <p:nvSpPr>
          <p:cNvPr id="3" name="Subtitle 2">
            <a:extLst>
              <a:ext uri="{FF2B5EF4-FFF2-40B4-BE49-F238E27FC236}">
                <a16:creationId xmlns:a16="http://schemas.microsoft.com/office/drawing/2014/main" id="{C62D856F-C799-435C-879B-062A7128CF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e-IL"/>
          </a:p>
        </p:txBody>
      </p:sp>
      <p:sp>
        <p:nvSpPr>
          <p:cNvPr id="4" name="Date Placeholder 3">
            <a:extLst>
              <a:ext uri="{FF2B5EF4-FFF2-40B4-BE49-F238E27FC236}">
                <a16:creationId xmlns:a16="http://schemas.microsoft.com/office/drawing/2014/main" id="{11EC281E-118A-4A4A-A071-2D5EB43E5323}"/>
              </a:ext>
            </a:extLst>
          </p:cNvPr>
          <p:cNvSpPr>
            <a:spLocks noGrp="1"/>
          </p:cNvSpPr>
          <p:nvPr>
            <p:ph type="dt" sz="half" idx="10"/>
          </p:nvPr>
        </p:nvSpPr>
        <p:spPr/>
        <p:txBody>
          <a:bodyPr/>
          <a:lstStyle/>
          <a:p>
            <a:fld id="{F52DCB8E-6C22-4955-A3B5-9CCFF38EAC7A}" type="datetimeFigureOut">
              <a:rPr lang="he-IL" smtClean="0"/>
              <a:t>י"ג/תשרי/תשפ"ב</a:t>
            </a:fld>
            <a:endParaRPr lang="he-IL"/>
          </a:p>
        </p:txBody>
      </p:sp>
      <p:sp>
        <p:nvSpPr>
          <p:cNvPr id="5" name="Footer Placeholder 4">
            <a:extLst>
              <a:ext uri="{FF2B5EF4-FFF2-40B4-BE49-F238E27FC236}">
                <a16:creationId xmlns:a16="http://schemas.microsoft.com/office/drawing/2014/main" id="{612CD32D-4E22-4149-A913-77B2C2B6A2F0}"/>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C9CD6C47-510E-4916-8062-12A9C42EE2B7}"/>
              </a:ext>
            </a:extLst>
          </p:cNvPr>
          <p:cNvSpPr>
            <a:spLocks noGrp="1"/>
          </p:cNvSpPr>
          <p:nvPr>
            <p:ph type="sldNum" sz="quarter" idx="12"/>
          </p:nvPr>
        </p:nvSpPr>
        <p:spPr/>
        <p:txBody>
          <a:bodyPr/>
          <a:lstStyle/>
          <a:p>
            <a:fld id="{4D618614-C1F9-49C9-AC2B-0F61A5C60FBC}" type="slidenum">
              <a:rPr lang="he-IL" smtClean="0"/>
              <a:t>‹#›</a:t>
            </a:fld>
            <a:endParaRPr lang="he-IL"/>
          </a:p>
        </p:txBody>
      </p:sp>
    </p:spTree>
    <p:extLst>
      <p:ext uri="{BB962C8B-B14F-4D97-AF65-F5344CB8AC3E}">
        <p14:creationId xmlns:p14="http://schemas.microsoft.com/office/powerpoint/2010/main" val="1110408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29771-1E37-4381-B38B-D00F6F016012}"/>
              </a:ext>
            </a:extLst>
          </p:cNvPr>
          <p:cNvSpPr>
            <a:spLocks noGrp="1"/>
          </p:cNvSpPr>
          <p:nvPr>
            <p:ph type="title"/>
          </p:nvPr>
        </p:nvSpPr>
        <p:spPr/>
        <p:txBody>
          <a:bodyPr/>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5F243434-0236-4C3B-9B3B-F4AAF91BDD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0256E5D8-1E4C-4D3C-9934-B038D90A22C6}"/>
              </a:ext>
            </a:extLst>
          </p:cNvPr>
          <p:cNvSpPr>
            <a:spLocks noGrp="1"/>
          </p:cNvSpPr>
          <p:nvPr>
            <p:ph type="dt" sz="half" idx="10"/>
          </p:nvPr>
        </p:nvSpPr>
        <p:spPr/>
        <p:txBody>
          <a:bodyPr/>
          <a:lstStyle/>
          <a:p>
            <a:fld id="{F52DCB8E-6C22-4955-A3B5-9CCFF38EAC7A}" type="datetimeFigureOut">
              <a:rPr lang="he-IL" smtClean="0"/>
              <a:t>י"ג/תשרי/תשפ"ב</a:t>
            </a:fld>
            <a:endParaRPr lang="he-IL"/>
          </a:p>
        </p:txBody>
      </p:sp>
      <p:sp>
        <p:nvSpPr>
          <p:cNvPr id="5" name="Footer Placeholder 4">
            <a:extLst>
              <a:ext uri="{FF2B5EF4-FFF2-40B4-BE49-F238E27FC236}">
                <a16:creationId xmlns:a16="http://schemas.microsoft.com/office/drawing/2014/main" id="{C8A74481-B606-4BEC-A063-FED8F51A994F}"/>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C0A154B6-27B5-4E15-8759-585282B2A7FC}"/>
              </a:ext>
            </a:extLst>
          </p:cNvPr>
          <p:cNvSpPr>
            <a:spLocks noGrp="1"/>
          </p:cNvSpPr>
          <p:nvPr>
            <p:ph type="sldNum" sz="quarter" idx="12"/>
          </p:nvPr>
        </p:nvSpPr>
        <p:spPr/>
        <p:txBody>
          <a:bodyPr/>
          <a:lstStyle/>
          <a:p>
            <a:fld id="{4D618614-C1F9-49C9-AC2B-0F61A5C60FBC}" type="slidenum">
              <a:rPr lang="he-IL" smtClean="0"/>
              <a:t>‹#›</a:t>
            </a:fld>
            <a:endParaRPr lang="he-IL"/>
          </a:p>
        </p:txBody>
      </p:sp>
    </p:spTree>
    <p:extLst>
      <p:ext uri="{BB962C8B-B14F-4D97-AF65-F5344CB8AC3E}">
        <p14:creationId xmlns:p14="http://schemas.microsoft.com/office/powerpoint/2010/main" val="3942669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CC6020-C309-45BF-BCA9-4E9EDB868E5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36BB3E62-D385-4E60-B944-20FB51E2516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02677342-35AA-4FE0-ABDC-75CF6D29888D}"/>
              </a:ext>
            </a:extLst>
          </p:cNvPr>
          <p:cNvSpPr>
            <a:spLocks noGrp="1"/>
          </p:cNvSpPr>
          <p:nvPr>
            <p:ph type="dt" sz="half" idx="10"/>
          </p:nvPr>
        </p:nvSpPr>
        <p:spPr/>
        <p:txBody>
          <a:bodyPr/>
          <a:lstStyle/>
          <a:p>
            <a:fld id="{F52DCB8E-6C22-4955-A3B5-9CCFF38EAC7A}" type="datetimeFigureOut">
              <a:rPr lang="he-IL" smtClean="0"/>
              <a:t>י"ג/תשרי/תשפ"ב</a:t>
            </a:fld>
            <a:endParaRPr lang="he-IL"/>
          </a:p>
        </p:txBody>
      </p:sp>
      <p:sp>
        <p:nvSpPr>
          <p:cNvPr id="5" name="Footer Placeholder 4">
            <a:extLst>
              <a:ext uri="{FF2B5EF4-FFF2-40B4-BE49-F238E27FC236}">
                <a16:creationId xmlns:a16="http://schemas.microsoft.com/office/drawing/2014/main" id="{A0483B98-CF5B-42EB-B839-8D6C0FB6EA63}"/>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EB9C2BBE-F330-4D7F-8871-2BA531EB14CD}"/>
              </a:ext>
            </a:extLst>
          </p:cNvPr>
          <p:cNvSpPr>
            <a:spLocks noGrp="1"/>
          </p:cNvSpPr>
          <p:nvPr>
            <p:ph type="sldNum" sz="quarter" idx="12"/>
          </p:nvPr>
        </p:nvSpPr>
        <p:spPr/>
        <p:txBody>
          <a:bodyPr/>
          <a:lstStyle/>
          <a:p>
            <a:fld id="{4D618614-C1F9-49C9-AC2B-0F61A5C60FBC}" type="slidenum">
              <a:rPr lang="he-IL" smtClean="0"/>
              <a:t>‹#›</a:t>
            </a:fld>
            <a:endParaRPr lang="he-IL"/>
          </a:p>
        </p:txBody>
      </p:sp>
    </p:spTree>
    <p:extLst>
      <p:ext uri="{BB962C8B-B14F-4D97-AF65-F5344CB8AC3E}">
        <p14:creationId xmlns:p14="http://schemas.microsoft.com/office/powerpoint/2010/main" val="2196726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00F26-258B-45BB-AB50-7C50419C4F48}"/>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3E873BA5-D2CE-498F-B66D-6AF39171C39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70B071F9-5F34-4E54-8B65-E12C4173E63F}"/>
              </a:ext>
            </a:extLst>
          </p:cNvPr>
          <p:cNvSpPr>
            <a:spLocks noGrp="1"/>
          </p:cNvSpPr>
          <p:nvPr>
            <p:ph type="dt" sz="half" idx="10"/>
          </p:nvPr>
        </p:nvSpPr>
        <p:spPr/>
        <p:txBody>
          <a:bodyPr/>
          <a:lstStyle/>
          <a:p>
            <a:fld id="{F52DCB8E-6C22-4955-A3B5-9CCFF38EAC7A}" type="datetimeFigureOut">
              <a:rPr lang="he-IL" smtClean="0"/>
              <a:t>י"ג/תשרי/תשפ"ב</a:t>
            </a:fld>
            <a:endParaRPr lang="he-IL"/>
          </a:p>
        </p:txBody>
      </p:sp>
      <p:sp>
        <p:nvSpPr>
          <p:cNvPr id="5" name="Footer Placeholder 4">
            <a:extLst>
              <a:ext uri="{FF2B5EF4-FFF2-40B4-BE49-F238E27FC236}">
                <a16:creationId xmlns:a16="http://schemas.microsoft.com/office/drawing/2014/main" id="{7DD291B6-861B-40FF-816E-9826C26B4316}"/>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97461244-9DF7-48DE-9123-96B3DF90296F}"/>
              </a:ext>
            </a:extLst>
          </p:cNvPr>
          <p:cNvSpPr>
            <a:spLocks noGrp="1"/>
          </p:cNvSpPr>
          <p:nvPr>
            <p:ph type="sldNum" sz="quarter" idx="12"/>
          </p:nvPr>
        </p:nvSpPr>
        <p:spPr/>
        <p:txBody>
          <a:bodyPr/>
          <a:lstStyle/>
          <a:p>
            <a:fld id="{4D618614-C1F9-49C9-AC2B-0F61A5C60FBC}" type="slidenum">
              <a:rPr lang="he-IL" smtClean="0"/>
              <a:t>‹#›</a:t>
            </a:fld>
            <a:endParaRPr lang="he-IL"/>
          </a:p>
        </p:txBody>
      </p:sp>
    </p:spTree>
    <p:extLst>
      <p:ext uri="{BB962C8B-B14F-4D97-AF65-F5344CB8AC3E}">
        <p14:creationId xmlns:p14="http://schemas.microsoft.com/office/powerpoint/2010/main" val="866706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3F933-DB68-4F87-B91E-F2E06E572F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e-IL"/>
          </a:p>
        </p:txBody>
      </p:sp>
      <p:sp>
        <p:nvSpPr>
          <p:cNvPr id="3" name="Text Placeholder 2">
            <a:extLst>
              <a:ext uri="{FF2B5EF4-FFF2-40B4-BE49-F238E27FC236}">
                <a16:creationId xmlns:a16="http://schemas.microsoft.com/office/drawing/2014/main" id="{407C7999-62E6-4BE4-AE29-883EE7A15E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CBF6FCD-0E95-4A6C-BD81-C7E078544AED}"/>
              </a:ext>
            </a:extLst>
          </p:cNvPr>
          <p:cNvSpPr>
            <a:spLocks noGrp="1"/>
          </p:cNvSpPr>
          <p:nvPr>
            <p:ph type="dt" sz="half" idx="10"/>
          </p:nvPr>
        </p:nvSpPr>
        <p:spPr/>
        <p:txBody>
          <a:bodyPr/>
          <a:lstStyle/>
          <a:p>
            <a:fld id="{F52DCB8E-6C22-4955-A3B5-9CCFF38EAC7A}" type="datetimeFigureOut">
              <a:rPr lang="he-IL" smtClean="0"/>
              <a:t>י"ג/תשרי/תשפ"ב</a:t>
            </a:fld>
            <a:endParaRPr lang="he-IL"/>
          </a:p>
        </p:txBody>
      </p:sp>
      <p:sp>
        <p:nvSpPr>
          <p:cNvPr id="5" name="Footer Placeholder 4">
            <a:extLst>
              <a:ext uri="{FF2B5EF4-FFF2-40B4-BE49-F238E27FC236}">
                <a16:creationId xmlns:a16="http://schemas.microsoft.com/office/drawing/2014/main" id="{C00B2DCB-B520-4A2B-944D-450A20771188}"/>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BB2E6B88-392B-4B69-98A2-D4B890AAF430}"/>
              </a:ext>
            </a:extLst>
          </p:cNvPr>
          <p:cNvSpPr>
            <a:spLocks noGrp="1"/>
          </p:cNvSpPr>
          <p:nvPr>
            <p:ph type="sldNum" sz="quarter" idx="12"/>
          </p:nvPr>
        </p:nvSpPr>
        <p:spPr/>
        <p:txBody>
          <a:bodyPr/>
          <a:lstStyle/>
          <a:p>
            <a:fld id="{4D618614-C1F9-49C9-AC2B-0F61A5C60FBC}" type="slidenum">
              <a:rPr lang="he-IL" smtClean="0"/>
              <a:t>‹#›</a:t>
            </a:fld>
            <a:endParaRPr lang="he-IL"/>
          </a:p>
        </p:txBody>
      </p:sp>
    </p:spTree>
    <p:extLst>
      <p:ext uri="{BB962C8B-B14F-4D97-AF65-F5344CB8AC3E}">
        <p14:creationId xmlns:p14="http://schemas.microsoft.com/office/powerpoint/2010/main" val="3669680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10F5D-2B96-4BED-8B64-CD6904F4EA2F}"/>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0BD26ED0-A8A5-43CA-9520-11728D3145A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a:extLst>
              <a:ext uri="{FF2B5EF4-FFF2-40B4-BE49-F238E27FC236}">
                <a16:creationId xmlns:a16="http://schemas.microsoft.com/office/drawing/2014/main" id="{8D094435-EFA7-4433-A0CA-A8303E1736F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Date Placeholder 4">
            <a:extLst>
              <a:ext uri="{FF2B5EF4-FFF2-40B4-BE49-F238E27FC236}">
                <a16:creationId xmlns:a16="http://schemas.microsoft.com/office/drawing/2014/main" id="{0AE4C39A-BC95-4543-8F59-4F99738A8539}"/>
              </a:ext>
            </a:extLst>
          </p:cNvPr>
          <p:cNvSpPr>
            <a:spLocks noGrp="1"/>
          </p:cNvSpPr>
          <p:nvPr>
            <p:ph type="dt" sz="half" idx="10"/>
          </p:nvPr>
        </p:nvSpPr>
        <p:spPr/>
        <p:txBody>
          <a:bodyPr/>
          <a:lstStyle/>
          <a:p>
            <a:fld id="{F52DCB8E-6C22-4955-A3B5-9CCFF38EAC7A}" type="datetimeFigureOut">
              <a:rPr lang="he-IL" smtClean="0"/>
              <a:t>י"ג/תשרי/תשפ"ב</a:t>
            </a:fld>
            <a:endParaRPr lang="he-IL"/>
          </a:p>
        </p:txBody>
      </p:sp>
      <p:sp>
        <p:nvSpPr>
          <p:cNvPr id="6" name="Footer Placeholder 5">
            <a:extLst>
              <a:ext uri="{FF2B5EF4-FFF2-40B4-BE49-F238E27FC236}">
                <a16:creationId xmlns:a16="http://schemas.microsoft.com/office/drawing/2014/main" id="{7A09774F-3815-4524-AACB-9DCAC37C4509}"/>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B235912E-F646-4E2D-8E19-70D55DE550DE}"/>
              </a:ext>
            </a:extLst>
          </p:cNvPr>
          <p:cNvSpPr>
            <a:spLocks noGrp="1"/>
          </p:cNvSpPr>
          <p:nvPr>
            <p:ph type="sldNum" sz="quarter" idx="12"/>
          </p:nvPr>
        </p:nvSpPr>
        <p:spPr/>
        <p:txBody>
          <a:bodyPr/>
          <a:lstStyle/>
          <a:p>
            <a:fld id="{4D618614-C1F9-49C9-AC2B-0F61A5C60FBC}" type="slidenum">
              <a:rPr lang="he-IL" smtClean="0"/>
              <a:t>‹#›</a:t>
            </a:fld>
            <a:endParaRPr lang="he-IL"/>
          </a:p>
        </p:txBody>
      </p:sp>
    </p:spTree>
    <p:extLst>
      <p:ext uri="{BB962C8B-B14F-4D97-AF65-F5344CB8AC3E}">
        <p14:creationId xmlns:p14="http://schemas.microsoft.com/office/powerpoint/2010/main" val="589361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5A60E-58C4-400F-96FD-2C556C205A17}"/>
              </a:ext>
            </a:extLst>
          </p:cNvPr>
          <p:cNvSpPr>
            <a:spLocks noGrp="1"/>
          </p:cNvSpPr>
          <p:nvPr>
            <p:ph type="title"/>
          </p:nvPr>
        </p:nvSpPr>
        <p:spPr>
          <a:xfrm>
            <a:off x="839788" y="365125"/>
            <a:ext cx="10515600" cy="1325563"/>
          </a:xfrm>
        </p:spPr>
        <p:txBody>
          <a:bodyPr/>
          <a:lstStyle/>
          <a:p>
            <a:r>
              <a:rPr lang="en-US"/>
              <a:t>Click to edit Master title style</a:t>
            </a:r>
            <a:endParaRPr lang="he-IL"/>
          </a:p>
        </p:txBody>
      </p:sp>
      <p:sp>
        <p:nvSpPr>
          <p:cNvPr id="3" name="Text Placeholder 2">
            <a:extLst>
              <a:ext uri="{FF2B5EF4-FFF2-40B4-BE49-F238E27FC236}">
                <a16:creationId xmlns:a16="http://schemas.microsoft.com/office/drawing/2014/main" id="{570A52DC-496F-4651-AF29-FFA4B4B2F4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EFC6D1F-4744-4B9F-8DDC-7E5FD492B9D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Text Placeholder 4">
            <a:extLst>
              <a:ext uri="{FF2B5EF4-FFF2-40B4-BE49-F238E27FC236}">
                <a16:creationId xmlns:a16="http://schemas.microsoft.com/office/drawing/2014/main" id="{5FA0A6EC-6169-4E5E-B231-CE18B2F74D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4A822C1-285A-4003-8766-C2D17B730D5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7" name="Date Placeholder 6">
            <a:extLst>
              <a:ext uri="{FF2B5EF4-FFF2-40B4-BE49-F238E27FC236}">
                <a16:creationId xmlns:a16="http://schemas.microsoft.com/office/drawing/2014/main" id="{E59C263A-4ACA-4468-8934-017088D71B97}"/>
              </a:ext>
            </a:extLst>
          </p:cNvPr>
          <p:cNvSpPr>
            <a:spLocks noGrp="1"/>
          </p:cNvSpPr>
          <p:nvPr>
            <p:ph type="dt" sz="half" idx="10"/>
          </p:nvPr>
        </p:nvSpPr>
        <p:spPr/>
        <p:txBody>
          <a:bodyPr/>
          <a:lstStyle/>
          <a:p>
            <a:fld id="{F52DCB8E-6C22-4955-A3B5-9CCFF38EAC7A}" type="datetimeFigureOut">
              <a:rPr lang="he-IL" smtClean="0"/>
              <a:t>י"ג/תשרי/תשפ"ב</a:t>
            </a:fld>
            <a:endParaRPr lang="he-IL"/>
          </a:p>
        </p:txBody>
      </p:sp>
      <p:sp>
        <p:nvSpPr>
          <p:cNvPr id="8" name="Footer Placeholder 7">
            <a:extLst>
              <a:ext uri="{FF2B5EF4-FFF2-40B4-BE49-F238E27FC236}">
                <a16:creationId xmlns:a16="http://schemas.microsoft.com/office/drawing/2014/main" id="{7F6EA130-0450-4025-A0A2-2C54F07B09CC}"/>
              </a:ext>
            </a:extLst>
          </p:cNvPr>
          <p:cNvSpPr>
            <a:spLocks noGrp="1"/>
          </p:cNvSpPr>
          <p:nvPr>
            <p:ph type="ftr" sz="quarter" idx="11"/>
          </p:nvPr>
        </p:nvSpPr>
        <p:spPr/>
        <p:txBody>
          <a:bodyPr/>
          <a:lstStyle/>
          <a:p>
            <a:endParaRPr lang="he-IL"/>
          </a:p>
        </p:txBody>
      </p:sp>
      <p:sp>
        <p:nvSpPr>
          <p:cNvPr id="9" name="Slide Number Placeholder 8">
            <a:extLst>
              <a:ext uri="{FF2B5EF4-FFF2-40B4-BE49-F238E27FC236}">
                <a16:creationId xmlns:a16="http://schemas.microsoft.com/office/drawing/2014/main" id="{9B4435FD-1A67-4B30-AE69-E36650F7222F}"/>
              </a:ext>
            </a:extLst>
          </p:cNvPr>
          <p:cNvSpPr>
            <a:spLocks noGrp="1"/>
          </p:cNvSpPr>
          <p:nvPr>
            <p:ph type="sldNum" sz="quarter" idx="12"/>
          </p:nvPr>
        </p:nvSpPr>
        <p:spPr/>
        <p:txBody>
          <a:bodyPr/>
          <a:lstStyle/>
          <a:p>
            <a:fld id="{4D618614-C1F9-49C9-AC2B-0F61A5C60FBC}" type="slidenum">
              <a:rPr lang="he-IL" smtClean="0"/>
              <a:t>‹#›</a:t>
            </a:fld>
            <a:endParaRPr lang="he-IL"/>
          </a:p>
        </p:txBody>
      </p:sp>
    </p:spTree>
    <p:extLst>
      <p:ext uri="{BB962C8B-B14F-4D97-AF65-F5344CB8AC3E}">
        <p14:creationId xmlns:p14="http://schemas.microsoft.com/office/powerpoint/2010/main" val="3833871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60756-4FC0-4D29-963A-1A60747A8A8A}"/>
              </a:ext>
            </a:extLst>
          </p:cNvPr>
          <p:cNvSpPr>
            <a:spLocks noGrp="1"/>
          </p:cNvSpPr>
          <p:nvPr>
            <p:ph type="title"/>
          </p:nvPr>
        </p:nvSpPr>
        <p:spPr/>
        <p:txBody>
          <a:bodyPr/>
          <a:lstStyle/>
          <a:p>
            <a:r>
              <a:rPr lang="en-US"/>
              <a:t>Click to edit Master title style</a:t>
            </a:r>
            <a:endParaRPr lang="he-IL"/>
          </a:p>
        </p:txBody>
      </p:sp>
      <p:sp>
        <p:nvSpPr>
          <p:cNvPr id="3" name="Date Placeholder 2">
            <a:extLst>
              <a:ext uri="{FF2B5EF4-FFF2-40B4-BE49-F238E27FC236}">
                <a16:creationId xmlns:a16="http://schemas.microsoft.com/office/drawing/2014/main" id="{69232D4B-18C3-4C8C-B0A3-2B14D59A4FCD}"/>
              </a:ext>
            </a:extLst>
          </p:cNvPr>
          <p:cNvSpPr>
            <a:spLocks noGrp="1"/>
          </p:cNvSpPr>
          <p:nvPr>
            <p:ph type="dt" sz="half" idx="10"/>
          </p:nvPr>
        </p:nvSpPr>
        <p:spPr/>
        <p:txBody>
          <a:bodyPr/>
          <a:lstStyle/>
          <a:p>
            <a:fld id="{F52DCB8E-6C22-4955-A3B5-9CCFF38EAC7A}" type="datetimeFigureOut">
              <a:rPr lang="he-IL" smtClean="0"/>
              <a:t>י"ג/תשרי/תשפ"ב</a:t>
            </a:fld>
            <a:endParaRPr lang="he-IL"/>
          </a:p>
        </p:txBody>
      </p:sp>
      <p:sp>
        <p:nvSpPr>
          <p:cNvPr id="4" name="Footer Placeholder 3">
            <a:extLst>
              <a:ext uri="{FF2B5EF4-FFF2-40B4-BE49-F238E27FC236}">
                <a16:creationId xmlns:a16="http://schemas.microsoft.com/office/drawing/2014/main" id="{1D8496BA-6665-48FC-9889-112723D79E13}"/>
              </a:ext>
            </a:extLst>
          </p:cNvPr>
          <p:cNvSpPr>
            <a:spLocks noGrp="1"/>
          </p:cNvSpPr>
          <p:nvPr>
            <p:ph type="ftr" sz="quarter" idx="11"/>
          </p:nvPr>
        </p:nvSpPr>
        <p:spPr/>
        <p:txBody>
          <a:bodyPr/>
          <a:lstStyle/>
          <a:p>
            <a:endParaRPr lang="he-IL"/>
          </a:p>
        </p:txBody>
      </p:sp>
      <p:sp>
        <p:nvSpPr>
          <p:cNvPr id="5" name="Slide Number Placeholder 4">
            <a:extLst>
              <a:ext uri="{FF2B5EF4-FFF2-40B4-BE49-F238E27FC236}">
                <a16:creationId xmlns:a16="http://schemas.microsoft.com/office/drawing/2014/main" id="{20EE51D7-29B0-42D3-8521-D30A781B093E}"/>
              </a:ext>
            </a:extLst>
          </p:cNvPr>
          <p:cNvSpPr>
            <a:spLocks noGrp="1"/>
          </p:cNvSpPr>
          <p:nvPr>
            <p:ph type="sldNum" sz="quarter" idx="12"/>
          </p:nvPr>
        </p:nvSpPr>
        <p:spPr/>
        <p:txBody>
          <a:bodyPr/>
          <a:lstStyle/>
          <a:p>
            <a:fld id="{4D618614-C1F9-49C9-AC2B-0F61A5C60FBC}" type="slidenum">
              <a:rPr lang="he-IL" smtClean="0"/>
              <a:t>‹#›</a:t>
            </a:fld>
            <a:endParaRPr lang="he-IL"/>
          </a:p>
        </p:txBody>
      </p:sp>
    </p:spTree>
    <p:extLst>
      <p:ext uri="{BB962C8B-B14F-4D97-AF65-F5344CB8AC3E}">
        <p14:creationId xmlns:p14="http://schemas.microsoft.com/office/powerpoint/2010/main" val="2341916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72B4BDF-7902-4420-835D-4E46C1153D57}"/>
              </a:ext>
            </a:extLst>
          </p:cNvPr>
          <p:cNvSpPr>
            <a:spLocks noGrp="1"/>
          </p:cNvSpPr>
          <p:nvPr>
            <p:ph type="dt" sz="half" idx="10"/>
          </p:nvPr>
        </p:nvSpPr>
        <p:spPr/>
        <p:txBody>
          <a:bodyPr/>
          <a:lstStyle/>
          <a:p>
            <a:fld id="{F52DCB8E-6C22-4955-A3B5-9CCFF38EAC7A}" type="datetimeFigureOut">
              <a:rPr lang="he-IL" smtClean="0"/>
              <a:t>י"ג/תשרי/תשפ"ב</a:t>
            </a:fld>
            <a:endParaRPr lang="he-IL"/>
          </a:p>
        </p:txBody>
      </p:sp>
      <p:sp>
        <p:nvSpPr>
          <p:cNvPr id="3" name="Footer Placeholder 2">
            <a:extLst>
              <a:ext uri="{FF2B5EF4-FFF2-40B4-BE49-F238E27FC236}">
                <a16:creationId xmlns:a16="http://schemas.microsoft.com/office/drawing/2014/main" id="{406638B4-0CBB-42D9-9041-E8E16CD1DE02}"/>
              </a:ext>
            </a:extLst>
          </p:cNvPr>
          <p:cNvSpPr>
            <a:spLocks noGrp="1"/>
          </p:cNvSpPr>
          <p:nvPr>
            <p:ph type="ftr" sz="quarter" idx="11"/>
          </p:nvPr>
        </p:nvSpPr>
        <p:spPr/>
        <p:txBody>
          <a:bodyPr/>
          <a:lstStyle/>
          <a:p>
            <a:endParaRPr lang="he-IL"/>
          </a:p>
        </p:txBody>
      </p:sp>
      <p:sp>
        <p:nvSpPr>
          <p:cNvPr id="4" name="Slide Number Placeholder 3">
            <a:extLst>
              <a:ext uri="{FF2B5EF4-FFF2-40B4-BE49-F238E27FC236}">
                <a16:creationId xmlns:a16="http://schemas.microsoft.com/office/drawing/2014/main" id="{824DF29F-5172-454C-9554-B7CF2BFF939D}"/>
              </a:ext>
            </a:extLst>
          </p:cNvPr>
          <p:cNvSpPr>
            <a:spLocks noGrp="1"/>
          </p:cNvSpPr>
          <p:nvPr>
            <p:ph type="sldNum" sz="quarter" idx="12"/>
          </p:nvPr>
        </p:nvSpPr>
        <p:spPr/>
        <p:txBody>
          <a:bodyPr/>
          <a:lstStyle/>
          <a:p>
            <a:fld id="{4D618614-C1F9-49C9-AC2B-0F61A5C60FBC}" type="slidenum">
              <a:rPr lang="he-IL" smtClean="0"/>
              <a:t>‹#›</a:t>
            </a:fld>
            <a:endParaRPr lang="he-IL"/>
          </a:p>
        </p:txBody>
      </p:sp>
    </p:spTree>
    <p:extLst>
      <p:ext uri="{BB962C8B-B14F-4D97-AF65-F5344CB8AC3E}">
        <p14:creationId xmlns:p14="http://schemas.microsoft.com/office/powerpoint/2010/main" val="2612504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84C22-F9E1-45BD-9058-B836141AFE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Content Placeholder 2">
            <a:extLst>
              <a:ext uri="{FF2B5EF4-FFF2-40B4-BE49-F238E27FC236}">
                <a16:creationId xmlns:a16="http://schemas.microsoft.com/office/drawing/2014/main" id="{946A179D-09D9-4F3F-A187-EF4DE6DF26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Text Placeholder 3">
            <a:extLst>
              <a:ext uri="{FF2B5EF4-FFF2-40B4-BE49-F238E27FC236}">
                <a16:creationId xmlns:a16="http://schemas.microsoft.com/office/drawing/2014/main" id="{3BCB44E9-2391-43CC-B74D-5C28EE9301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2FDA93-4C26-4CEB-B459-11A1594E82D6}"/>
              </a:ext>
            </a:extLst>
          </p:cNvPr>
          <p:cNvSpPr>
            <a:spLocks noGrp="1"/>
          </p:cNvSpPr>
          <p:nvPr>
            <p:ph type="dt" sz="half" idx="10"/>
          </p:nvPr>
        </p:nvSpPr>
        <p:spPr/>
        <p:txBody>
          <a:bodyPr/>
          <a:lstStyle/>
          <a:p>
            <a:fld id="{F52DCB8E-6C22-4955-A3B5-9CCFF38EAC7A}" type="datetimeFigureOut">
              <a:rPr lang="he-IL" smtClean="0"/>
              <a:t>י"ג/תשרי/תשפ"ב</a:t>
            </a:fld>
            <a:endParaRPr lang="he-IL"/>
          </a:p>
        </p:txBody>
      </p:sp>
      <p:sp>
        <p:nvSpPr>
          <p:cNvPr id="6" name="Footer Placeholder 5">
            <a:extLst>
              <a:ext uri="{FF2B5EF4-FFF2-40B4-BE49-F238E27FC236}">
                <a16:creationId xmlns:a16="http://schemas.microsoft.com/office/drawing/2014/main" id="{C2966DF9-85CD-4448-9196-2BFC57A52627}"/>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9EB6B9D0-92BF-4EBC-9701-6B734AD60F37}"/>
              </a:ext>
            </a:extLst>
          </p:cNvPr>
          <p:cNvSpPr>
            <a:spLocks noGrp="1"/>
          </p:cNvSpPr>
          <p:nvPr>
            <p:ph type="sldNum" sz="quarter" idx="12"/>
          </p:nvPr>
        </p:nvSpPr>
        <p:spPr/>
        <p:txBody>
          <a:bodyPr/>
          <a:lstStyle/>
          <a:p>
            <a:fld id="{4D618614-C1F9-49C9-AC2B-0F61A5C60FBC}" type="slidenum">
              <a:rPr lang="he-IL" smtClean="0"/>
              <a:t>‹#›</a:t>
            </a:fld>
            <a:endParaRPr lang="he-IL"/>
          </a:p>
        </p:txBody>
      </p:sp>
    </p:spTree>
    <p:extLst>
      <p:ext uri="{BB962C8B-B14F-4D97-AF65-F5344CB8AC3E}">
        <p14:creationId xmlns:p14="http://schemas.microsoft.com/office/powerpoint/2010/main" val="3589200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87E51-C283-495F-A514-2DA07D174C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Picture Placeholder 2">
            <a:extLst>
              <a:ext uri="{FF2B5EF4-FFF2-40B4-BE49-F238E27FC236}">
                <a16:creationId xmlns:a16="http://schemas.microsoft.com/office/drawing/2014/main" id="{1C96EB23-DB55-422B-9ACE-09980E0D5E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a:extLst>
              <a:ext uri="{FF2B5EF4-FFF2-40B4-BE49-F238E27FC236}">
                <a16:creationId xmlns:a16="http://schemas.microsoft.com/office/drawing/2014/main" id="{7D654195-C807-486D-8CA7-53FDE0FA94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2B7F40-7886-47C4-B04D-5F2E57D39FA6}"/>
              </a:ext>
            </a:extLst>
          </p:cNvPr>
          <p:cNvSpPr>
            <a:spLocks noGrp="1"/>
          </p:cNvSpPr>
          <p:nvPr>
            <p:ph type="dt" sz="half" idx="10"/>
          </p:nvPr>
        </p:nvSpPr>
        <p:spPr/>
        <p:txBody>
          <a:bodyPr/>
          <a:lstStyle/>
          <a:p>
            <a:fld id="{F52DCB8E-6C22-4955-A3B5-9CCFF38EAC7A}" type="datetimeFigureOut">
              <a:rPr lang="he-IL" smtClean="0"/>
              <a:t>י"ג/תשרי/תשפ"ב</a:t>
            </a:fld>
            <a:endParaRPr lang="he-IL"/>
          </a:p>
        </p:txBody>
      </p:sp>
      <p:sp>
        <p:nvSpPr>
          <p:cNvPr id="6" name="Footer Placeholder 5">
            <a:extLst>
              <a:ext uri="{FF2B5EF4-FFF2-40B4-BE49-F238E27FC236}">
                <a16:creationId xmlns:a16="http://schemas.microsoft.com/office/drawing/2014/main" id="{B3940ED0-E7AC-419D-9FB1-A6E16AEAEB9A}"/>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E5311C53-AC0D-4A5D-A9B3-CABF2B4A84E7}"/>
              </a:ext>
            </a:extLst>
          </p:cNvPr>
          <p:cNvSpPr>
            <a:spLocks noGrp="1"/>
          </p:cNvSpPr>
          <p:nvPr>
            <p:ph type="sldNum" sz="quarter" idx="12"/>
          </p:nvPr>
        </p:nvSpPr>
        <p:spPr/>
        <p:txBody>
          <a:bodyPr/>
          <a:lstStyle/>
          <a:p>
            <a:fld id="{4D618614-C1F9-49C9-AC2B-0F61A5C60FBC}" type="slidenum">
              <a:rPr lang="he-IL" smtClean="0"/>
              <a:t>‹#›</a:t>
            </a:fld>
            <a:endParaRPr lang="he-IL"/>
          </a:p>
        </p:txBody>
      </p:sp>
    </p:spTree>
    <p:extLst>
      <p:ext uri="{BB962C8B-B14F-4D97-AF65-F5344CB8AC3E}">
        <p14:creationId xmlns:p14="http://schemas.microsoft.com/office/powerpoint/2010/main" val="2176018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8C7934F-3453-4F01-BC12-EBDD8E40DB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e-IL"/>
          </a:p>
        </p:txBody>
      </p:sp>
      <p:sp>
        <p:nvSpPr>
          <p:cNvPr id="3" name="Text Placeholder 2">
            <a:extLst>
              <a:ext uri="{FF2B5EF4-FFF2-40B4-BE49-F238E27FC236}">
                <a16:creationId xmlns:a16="http://schemas.microsoft.com/office/drawing/2014/main" id="{04D3C2F9-CB00-4921-883A-98A650B868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D444F514-F86B-4C74-8F04-959306EAFE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DCB8E-6C22-4955-A3B5-9CCFF38EAC7A}" type="datetimeFigureOut">
              <a:rPr lang="he-IL" smtClean="0"/>
              <a:t>י"ג/תשרי/תשפ"ב</a:t>
            </a:fld>
            <a:endParaRPr lang="he-IL"/>
          </a:p>
        </p:txBody>
      </p:sp>
      <p:sp>
        <p:nvSpPr>
          <p:cNvPr id="5" name="Footer Placeholder 4">
            <a:extLst>
              <a:ext uri="{FF2B5EF4-FFF2-40B4-BE49-F238E27FC236}">
                <a16:creationId xmlns:a16="http://schemas.microsoft.com/office/drawing/2014/main" id="{7B589932-3991-401F-9918-570605DE44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e-IL"/>
          </a:p>
        </p:txBody>
      </p:sp>
      <p:sp>
        <p:nvSpPr>
          <p:cNvPr id="6" name="Slide Number Placeholder 5">
            <a:extLst>
              <a:ext uri="{FF2B5EF4-FFF2-40B4-BE49-F238E27FC236}">
                <a16:creationId xmlns:a16="http://schemas.microsoft.com/office/drawing/2014/main" id="{64A10EF1-B34C-4559-B149-1EFD07A3C5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618614-C1F9-49C9-AC2B-0F61A5C60FBC}" type="slidenum">
              <a:rPr lang="he-IL" smtClean="0"/>
              <a:t>‹#›</a:t>
            </a:fld>
            <a:endParaRPr lang="he-IL"/>
          </a:p>
        </p:txBody>
      </p:sp>
    </p:spTree>
    <p:extLst>
      <p:ext uri="{BB962C8B-B14F-4D97-AF65-F5344CB8AC3E}">
        <p14:creationId xmlns:p14="http://schemas.microsoft.com/office/powerpoint/2010/main" val="1028172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1EDC864-D6E8-4153-9A60-3927C3ED2E38}"/>
              </a:ext>
            </a:extLst>
          </p:cNvPr>
          <p:cNvSpPr>
            <a:spLocks noGrp="1"/>
          </p:cNvSpPr>
          <p:nvPr>
            <p:ph type="title"/>
          </p:nvPr>
        </p:nvSpPr>
        <p:spPr/>
        <p:txBody>
          <a:bodyPr/>
          <a:lstStyle/>
          <a:p>
            <a:pPr algn="r" rtl="1"/>
            <a:r>
              <a:rPr lang="he-IL" dirty="0"/>
              <a:t>שבתון ושביתה</a:t>
            </a:r>
          </a:p>
        </p:txBody>
      </p:sp>
      <p:sp>
        <p:nvSpPr>
          <p:cNvPr id="5" name="Text Placeholder 4">
            <a:extLst>
              <a:ext uri="{FF2B5EF4-FFF2-40B4-BE49-F238E27FC236}">
                <a16:creationId xmlns:a16="http://schemas.microsoft.com/office/drawing/2014/main" id="{B331F55C-0FED-4E5F-87B2-C4BF21FE0B01}"/>
              </a:ext>
            </a:extLst>
          </p:cNvPr>
          <p:cNvSpPr>
            <a:spLocks noGrp="1"/>
          </p:cNvSpPr>
          <p:nvPr>
            <p:ph type="body" idx="1"/>
          </p:nvPr>
        </p:nvSpPr>
        <p:spPr/>
        <p:txBody>
          <a:bodyPr/>
          <a:lstStyle/>
          <a:p>
            <a:endParaRPr lang="he-IL"/>
          </a:p>
        </p:txBody>
      </p:sp>
    </p:spTree>
    <p:extLst>
      <p:ext uri="{BB962C8B-B14F-4D97-AF65-F5344CB8AC3E}">
        <p14:creationId xmlns:p14="http://schemas.microsoft.com/office/powerpoint/2010/main" val="9369592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C62C8-36CF-4CFB-89E2-6923229B8899}"/>
              </a:ext>
            </a:extLst>
          </p:cNvPr>
          <p:cNvSpPr>
            <a:spLocks noGrp="1"/>
          </p:cNvSpPr>
          <p:nvPr>
            <p:ph type="title"/>
          </p:nvPr>
        </p:nvSpPr>
        <p:spPr/>
        <p:txBody>
          <a:bodyPr/>
          <a:lstStyle/>
          <a:p>
            <a:r>
              <a:rPr lang="he-IL" dirty="0"/>
              <a:t>שביתת</a:t>
            </a:r>
          </a:p>
        </p:txBody>
      </p:sp>
      <p:sp>
        <p:nvSpPr>
          <p:cNvPr id="3" name="Content Placeholder 2">
            <a:extLst>
              <a:ext uri="{FF2B5EF4-FFF2-40B4-BE49-F238E27FC236}">
                <a16:creationId xmlns:a16="http://schemas.microsoft.com/office/drawing/2014/main" id="{75F0E572-353D-46BE-A821-AE8A7777A1F3}"/>
              </a:ext>
            </a:extLst>
          </p:cNvPr>
          <p:cNvSpPr>
            <a:spLocks noGrp="1"/>
          </p:cNvSpPr>
          <p:nvPr>
            <p:ph idx="1"/>
          </p:nvPr>
        </p:nvSpPr>
        <p:spPr/>
        <p:txBody>
          <a:bodyPr/>
          <a:lstStyle/>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תלמוד בבלי מסכת עבודה זרה דף טו עמוד א-ב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רב </a:t>
            </a:r>
            <a:r>
              <a:rPr lang="he-IL" sz="1800" dirty="0" err="1">
                <a:effectLst/>
                <a:latin typeface="Calibri" panose="020F0502020204030204" pitchFamily="34" charset="0"/>
                <a:ea typeface="Calibri" panose="020F0502020204030204" pitchFamily="34" charset="0"/>
                <a:cs typeface="Arial" panose="020B0604020202020204" pitchFamily="34" charset="0"/>
              </a:rPr>
              <a:t>הונא</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זבין</a:t>
            </a:r>
            <a:r>
              <a:rPr lang="he-IL" sz="1800" dirty="0">
                <a:effectLst/>
                <a:latin typeface="Calibri" panose="020F0502020204030204" pitchFamily="34" charset="0"/>
                <a:ea typeface="Calibri" panose="020F0502020204030204" pitchFamily="34" charset="0"/>
                <a:cs typeface="Arial" panose="020B0604020202020204" pitchFamily="34" charset="0"/>
              </a:rPr>
              <a:t> {מכר} ההיא פרה לעובד כוכבים. אמר ליה רב </a:t>
            </a:r>
            <a:r>
              <a:rPr lang="he-IL" sz="1800" dirty="0" err="1">
                <a:effectLst/>
                <a:latin typeface="Calibri" panose="020F0502020204030204" pitchFamily="34" charset="0"/>
                <a:ea typeface="Calibri" panose="020F0502020204030204" pitchFamily="34" charset="0"/>
                <a:cs typeface="Arial" panose="020B0604020202020204" pitchFamily="34" charset="0"/>
              </a:rPr>
              <a:t>חסדא</a:t>
            </a:r>
            <a:r>
              <a:rPr lang="he-IL" sz="1800" dirty="0">
                <a:effectLst/>
                <a:latin typeface="Calibri" panose="020F0502020204030204" pitchFamily="34" charset="0"/>
                <a:ea typeface="Calibri" panose="020F0502020204030204" pitchFamily="34" charset="0"/>
                <a:cs typeface="Arial" panose="020B0604020202020204" pitchFamily="34" charset="0"/>
              </a:rPr>
              <a:t>: מאי טעמא עבד מר הכי? אמר ליה: </a:t>
            </a:r>
            <a:r>
              <a:rPr lang="he-IL" sz="1800" dirty="0" err="1">
                <a:effectLst/>
                <a:latin typeface="Calibri" panose="020F0502020204030204" pitchFamily="34" charset="0"/>
                <a:ea typeface="Calibri" panose="020F0502020204030204" pitchFamily="34" charset="0"/>
                <a:cs typeface="Arial" panose="020B0604020202020204" pitchFamily="34" charset="0"/>
              </a:rPr>
              <a:t>אימור</a:t>
            </a:r>
            <a:r>
              <a:rPr lang="he-IL" sz="1800" dirty="0">
                <a:effectLst/>
                <a:latin typeface="Calibri" panose="020F0502020204030204" pitchFamily="34" charset="0"/>
                <a:ea typeface="Calibri" panose="020F0502020204030204" pitchFamily="34" charset="0"/>
                <a:cs typeface="Arial" panose="020B0604020202020204" pitchFamily="34" charset="0"/>
              </a:rPr>
              <a:t> {ניתן לומר ש}לשחיטה זבנה. ומנא </a:t>
            </a:r>
            <a:r>
              <a:rPr lang="he-IL" sz="1800" dirty="0" err="1">
                <a:effectLst/>
                <a:latin typeface="Calibri" panose="020F0502020204030204" pitchFamily="34" charset="0"/>
                <a:ea typeface="Calibri" panose="020F0502020204030204" pitchFamily="34" charset="0"/>
                <a:cs typeface="Arial" panose="020B0604020202020204" pitchFamily="34" charset="0"/>
              </a:rPr>
              <a:t>תימרא</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דאמרינן</a:t>
            </a:r>
            <a:r>
              <a:rPr lang="he-IL" sz="1800" dirty="0">
                <a:effectLst/>
                <a:latin typeface="Calibri" panose="020F0502020204030204" pitchFamily="34" charset="0"/>
                <a:ea typeface="Calibri" panose="020F0502020204030204" pitchFamily="34" charset="0"/>
                <a:cs typeface="Arial" panose="020B0604020202020204" pitchFamily="34" charset="0"/>
              </a:rPr>
              <a:t> כי האי </a:t>
            </a:r>
            <a:r>
              <a:rPr lang="he-IL" sz="1800" dirty="0" err="1">
                <a:effectLst/>
                <a:latin typeface="Calibri" panose="020F0502020204030204" pitchFamily="34" charset="0"/>
                <a:ea typeface="Calibri" panose="020F0502020204030204" pitchFamily="34" charset="0"/>
                <a:cs typeface="Arial" panose="020B0604020202020204" pitchFamily="34" charset="0"/>
              </a:rPr>
              <a:t>גוונא</a:t>
            </a:r>
            <a:r>
              <a:rPr lang="he-IL" sz="1800" dirty="0">
                <a:effectLst/>
                <a:latin typeface="Calibri" panose="020F0502020204030204" pitchFamily="34" charset="0"/>
                <a:ea typeface="Calibri" panose="020F0502020204030204" pitchFamily="34" charset="0"/>
                <a:cs typeface="Arial" panose="020B0604020202020204" pitchFamily="34" charset="0"/>
              </a:rPr>
              <a:t>? דתנן, בית שמאי אומרים: לא ימכור אדם פרה החורשת בשביעית, ובית הלל </a:t>
            </a:r>
            <a:r>
              <a:rPr lang="he-IL" sz="1800" dirty="0" err="1">
                <a:effectLst/>
                <a:latin typeface="Calibri" panose="020F0502020204030204" pitchFamily="34" charset="0"/>
                <a:ea typeface="Calibri" panose="020F0502020204030204" pitchFamily="34" charset="0"/>
                <a:cs typeface="Arial" panose="020B0604020202020204" pitchFamily="34" charset="0"/>
              </a:rPr>
              <a:t>מתירין</a:t>
            </a:r>
            <a:r>
              <a:rPr lang="he-IL" sz="1800" dirty="0">
                <a:effectLst/>
                <a:latin typeface="Calibri" panose="020F0502020204030204" pitchFamily="34" charset="0"/>
                <a:ea typeface="Calibri" panose="020F0502020204030204" pitchFamily="34" charset="0"/>
                <a:cs typeface="Arial" panose="020B0604020202020204" pitchFamily="34" charset="0"/>
              </a:rPr>
              <a:t>, מפני שיכול לשוחטה. אמר רבה: מי דמי? התם אין אדם מצווה על שביתת בהמתו בשביעית, הכא אדם מצווה על שביתת בהמתו בשבת! אמר ליה אביי: וכל </a:t>
            </a:r>
            <a:r>
              <a:rPr lang="he-IL" sz="1800" dirty="0" err="1">
                <a:effectLst/>
                <a:latin typeface="Calibri" panose="020F0502020204030204" pitchFamily="34" charset="0"/>
                <a:ea typeface="Calibri" panose="020F0502020204030204" pitchFamily="34" charset="0"/>
                <a:cs typeface="Arial" panose="020B0604020202020204" pitchFamily="34" charset="0"/>
              </a:rPr>
              <a:t>היכא</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דאדם</a:t>
            </a:r>
            <a:r>
              <a:rPr lang="he-IL" sz="1800" dirty="0">
                <a:effectLst/>
                <a:latin typeface="Calibri" panose="020F0502020204030204" pitchFamily="34" charset="0"/>
                <a:ea typeface="Calibri" panose="020F0502020204030204" pitchFamily="34" charset="0"/>
                <a:cs typeface="Arial" panose="020B0604020202020204" pitchFamily="34" charset="0"/>
              </a:rPr>
              <a:t> מצווה אסור? והרי שדה, </a:t>
            </a:r>
            <a:r>
              <a:rPr lang="he-IL" sz="1800" dirty="0" err="1">
                <a:effectLst/>
                <a:latin typeface="Calibri" panose="020F0502020204030204" pitchFamily="34" charset="0"/>
                <a:ea typeface="Calibri" panose="020F0502020204030204" pitchFamily="34" charset="0"/>
                <a:cs typeface="Arial" panose="020B0604020202020204" pitchFamily="34" charset="0"/>
              </a:rPr>
              <a:t>דאדם</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u="sng" dirty="0">
                <a:effectLst/>
                <a:latin typeface="Calibri" panose="020F0502020204030204" pitchFamily="34" charset="0"/>
                <a:ea typeface="Calibri" panose="020F0502020204030204" pitchFamily="34" charset="0"/>
                <a:cs typeface="Arial" panose="020B0604020202020204" pitchFamily="34" charset="0"/>
              </a:rPr>
              <a:t>מצווה על שביתת שדהו בשביעית</a:t>
            </a:r>
            <a:r>
              <a:rPr lang="he-IL" sz="1800" dirty="0">
                <a:effectLst/>
                <a:latin typeface="Calibri" panose="020F0502020204030204" pitchFamily="34" charset="0"/>
                <a:ea typeface="Calibri" panose="020F0502020204030204" pitchFamily="34" charset="0"/>
                <a:cs typeface="Arial" panose="020B0604020202020204" pitchFamily="34" charset="0"/>
              </a:rPr>
              <a:t>, ותנן, בית שמאי אומרים: לא ימכור אדם שדה ניר בשביעית, ובית הלל </a:t>
            </a:r>
            <a:r>
              <a:rPr lang="he-IL" sz="1800" dirty="0" err="1">
                <a:effectLst/>
                <a:latin typeface="Calibri" panose="020F0502020204030204" pitchFamily="34" charset="0"/>
                <a:ea typeface="Calibri" panose="020F0502020204030204" pitchFamily="34" charset="0"/>
                <a:cs typeface="Arial" panose="020B0604020202020204" pitchFamily="34" charset="0"/>
              </a:rPr>
              <a:t>מתירין</a:t>
            </a:r>
            <a:r>
              <a:rPr lang="he-IL" sz="1800" dirty="0">
                <a:effectLst/>
                <a:latin typeface="Calibri" panose="020F0502020204030204" pitchFamily="34" charset="0"/>
                <a:ea typeface="Calibri" panose="020F0502020204030204" pitchFamily="34" charset="0"/>
                <a:cs typeface="Arial" panose="020B0604020202020204" pitchFamily="34" charset="0"/>
              </a:rPr>
              <a:t>, מפני שיכול </a:t>
            </a:r>
            <a:r>
              <a:rPr lang="he-IL" sz="1800" dirty="0" err="1">
                <a:effectLst/>
                <a:latin typeface="Calibri" panose="020F0502020204030204" pitchFamily="34" charset="0"/>
                <a:ea typeface="Calibri" panose="020F0502020204030204" pitchFamily="34" charset="0"/>
                <a:cs typeface="Arial" panose="020B0604020202020204" pitchFamily="34" charset="0"/>
              </a:rPr>
              <a:t>להובירה</a:t>
            </a:r>
            <a:r>
              <a:rPr lang="he-IL" sz="1800" dirty="0">
                <a:effectLst/>
                <a:latin typeface="Calibri" panose="020F0502020204030204" pitchFamily="34"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רש"י מסכת עבודה זרה דף טו עמוד ב</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אדם מצווה על שביתת שדהו - 'שנת שבתון יהיה לארץ'.</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he-IL" dirty="0"/>
          </a:p>
        </p:txBody>
      </p:sp>
    </p:spTree>
    <p:extLst>
      <p:ext uri="{BB962C8B-B14F-4D97-AF65-F5344CB8AC3E}">
        <p14:creationId xmlns:p14="http://schemas.microsoft.com/office/powerpoint/2010/main" val="2575957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AE992-3D5F-4717-8270-5F10D0293544}"/>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0F1FEFF5-CD5F-4CAD-84F2-0948A33A19E2}"/>
              </a:ext>
            </a:extLst>
          </p:cNvPr>
          <p:cNvSpPr>
            <a:spLocks noGrp="1"/>
          </p:cNvSpPr>
          <p:nvPr>
            <p:ph idx="1"/>
          </p:nvPr>
        </p:nvSpPr>
        <p:spPr/>
        <p:txBody>
          <a:bodyPr/>
          <a:lstStyle/>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תוספות רי"ד מסכת עבודה זרה - דף טו עמוד ב</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קשיא לי </a:t>
            </a:r>
            <a:r>
              <a:rPr lang="he-IL" sz="1800" dirty="0" err="1">
                <a:effectLst/>
                <a:latin typeface="Calibri" panose="020F0502020204030204" pitchFamily="34" charset="0"/>
                <a:ea typeface="Calibri" panose="020F0502020204030204" pitchFamily="34" charset="0"/>
                <a:cs typeface="Arial" panose="020B0604020202020204" pitchFamily="34" charset="0"/>
              </a:rPr>
              <a:t>טובא</a:t>
            </a:r>
            <a:r>
              <a:rPr lang="he-IL" sz="1800" dirty="0">
                <a:effectLst/>
                <a:latin typeface="Calibri" panose="020F0502020204030204" pitchFamily="34" charset="0"/>
                <a:ea typeface="Calibri" panose="020F0502020204030204" pitchFamily="34" charset="0"/>
                <a:cs typeface="Arial" panose="020B0604020202020204" pitchFamily="34" charset="0"/>
              </a:rPr>
              <a:t>: ומי דמי ציווי </a:t>
            </a:r>
            <a:r>
              <a:rPr lang="he-IL" sz="1800" dirty="0" err="1">
                <a:effectLst/>
                <a:latin typeface="Calibri" panose="020F0502020204030204" pitchFamily="34" charset="0"/>
                <a:ea typeface="Calibri" panose="020F0502020204030204" pitchFamily="34" charset="0"/>
                <a:cs typeface="Arial" panose="020B0604020202020204" pitchFamily="34" charset="0"/>
              </a:rPr>
              <a:t>דשביתת</a:t>
            </a:r>
            <a:r>
              <a:rPr lang="he-IL" sz="1800" dirty="0">
                <a:effectLst/>
                <a:latin typeface="Calibri" panose="020F0502020204030204" pitchFamily="34" charset="0"/>
                <a:ea typeface="Calibri" panose="020F0502020204030204" pitchFamily="34" charset="0"/>
                <a:cs typeface="Arial" panose="020B0604020202020204" pitchFamily="34" charset="0"/>
              </a:rPr>
              <a:t> שדהו בשביעית, וציווי </a:t>
            </a:r>
            <a:r>
              <a:rPr lang="he-IL" sz="1800" dirty="0" err="1">
                <a:effectLst/>
                <a:latin typeface="Calibri" panose="020F0502020204030204" pitchFamily="34" charset="0"/>
                <a:ea typeface="Calibri" panose="020F0502020204030204" pitchFamily="34" charset="0"/>
                <a:cs typeface="Arial" panose="020B0604020202020204" pitchFamily="34" charset="0"/>
              </a:rPr>
              <a:t>דשביתת</a:t>
            </a:r>
            <a:r>
              <a:rPr lang="he-IL" sz="1800" dirty="0">
                <a:effectLst/>
                <a:latin typeface="Calibri" panose="020F0502020204030204" pitchFamily="34" charset="0"/>
                <a:ea typeface="Calibri" panose="020F0502020204030204" pitchFamily="34" charset="0"/>
                <a:cs typeface="Arial" panose="020B0604020202020204" pitchFamily="34" charset="0"/>
              </a:rPr>
              <a:t> בהמתו בשבת? ציווי </a:t>
            </a:r>
            <a:r>
              <a:rPr lang="he-IL" sz="1800" dirty="0" err="1">
                <a:effectLst/>
                <a:latin typeface="Calibri" panose="020F0502020204030204" pitchFamily="34" charset="0"/>
                <a:ea typeface="Calibri" panose="020F0502020204030204" pitchFamily="34" charset="0"/>
                <a:cs typeface="Arial" panose="020B0604020202020204" pitchFamily="34" charset="0"/>
              </a:rPr>
              <a:t>דשביתת</a:t>
            </a:r>
            <a:r>
              <a:rPr lang="he-IL" sz="1800" dirty="0">
                <a:effectLst/>
                <a:latin typeface="Calibri" panose="020F0502020204030204" pitchFamily="34" charset="0"/>
                <a:ea typeface="Calibri" panose="020F0502020204030204" pitchFamily="34" charset="0"/>
                <a:cs typeface="Arial" panose="020B0604020202020204" pitchFamily="34" charset="0"/>
              </a:rPr>
              <a:t> שדהו בשביעית אינו אלא שלא יעשה הוא מלאכה בשדהו, אבל אם השכיר שדהו לחשוד על השביעית אינו עובר המשכיר ואין בו אלא משום ולפני עור לא </a:t>
            </a:r>
            <a:r>
              <a:rPr lang="he-IL" sz="1800" dirty="0" err="1">
                <a:effectLst/>
                <a:latin typeface="Calibri" panose="020F0502020204030204" pitchFamily="34" charset="0"/>
                <a:ea typeface="Calibri" panose="020F0502020204030204" pitchFamily="34" charset="0"/>
                <a:cs typeface="Arial" panose="020B0604020202020204" pitchFamily="34" charset="0"/>
              </a:rPr>
              <a:t>תתן</a:t>
            </a:r>
            <a:r>
              <a:rPr lang="he-IL" sz="1800" dirty="0">
                <a:effectLst/>
                <a:latin typeface="Calibri" panose="020F0502020204030204" pitchFamily="34" charset="0"/>
                <a:ea typeface="Calibri" panose="020F0502020204030204" pitchFamily="34" charset="0"/>
                <a:cs typeface="Arial" panose="020B0604020202020204" pitchFamily="34" charset="0"/>
              </a:rPr>
              <a:t> מכשול. </a:t>
            </a:r>
            <a:r>
              <a:rPr lang="he-IL" sz="1800" b="1" dirty="0">
                <a:effectLst/>
                <a:latin typeface="Calibri" panose="020F0502020204030204" pitchFamily="34" charset="0"/>
                <a:ea typeface="Calibri" panose="020F0502020204030204" pitchFamily="34" charset="0"/>
                <a:cs typeface="Arial" panose="020B0604020202020204" pitchFamily="34" charset="0"/>
              </a:rPr>
              <a:t>ולהשכיר שדהו לגוי בשביעית אין בו איסור תורה כלל, דלא נצטוו ישראל על שביתת קרקע אלא שלא יעשו בהם מלאכה</a:t>
            </a:r>
            <a:r>
              <a:rPr lang="he-IL" sz="1800" dirty="0">
                <a:effectLst/>
                <a:latin typeface="Calibri" panose="020F0502020204030204" pitchFamily="34" charset="0"/>
                <a:ea typeface="Calibri" panose="020F0502020204030204" pitchFamily="34" charset="0"/>
                <a:cs typeface="Arial" panose="020B0604020202020204" pitchFamily="34" charset="0"/>
              </a:rPr>
              <a:t>... וכיון </a:t>
            </a:r>
            <a:r>
              <a:rPr lang="he-IL" sz="1800" dirty="0" err="1">
                <a:effectLst/>
                <a:latin typeface="Calibri" panose="020F0502020204030204" pitchFamily="34" charset="0"/>
                <a:ea typeface="Calibri" panose="020F0502020204030204" pitchFamily="34" charset="0"/>
                <a:cs typeface="Arial" panose="020B0604020202020204" pitchFamily="34" charset="0"/>
              </a:rPr>
              <a:t>שנתברר</a:t>
            </a:r>
            <a:r>
              <a:rPr lang="he-IL" sz="1800" dirty="0">
                <a:effectLst/>
                <a:latin typeface="Calibri" panose="020F0502020204030204" pitchFamily="34" charset="0"/>
                <a:ea typeface="Calibri" panose="020F0502020204030204" pitchFamily="34" charset="0"/>
                <a:cs typeface="Arial" panose="020B0604020202020204" pitchFamily="34" charset="0"/>
              </a:rPr>
              <a:t> ששביתת שדה בשביעית אינה אלא לעצמו אבל על ידי גוים שרי ועל ידי ישראל אינו אלא משום דלפני עור וגומר, משום הכי כי איכא </a:t>
            </a:r>
            <a:r>
              <a:rPr lang="he-IL" sz="1800" dirty="0" err="1">
                <a:effectLst/>
                <a:latin typeface="Calibri" panose="020F0502020204030204" pitchFamily="34" charset="0"/>
                <a:ea typeface="Calibri" panose="020F0502020204030204" pitchFamily="34" charset="0"/>
                <a:cs typeface="Arial" panose="020B0604020202020204" pitchFamily="34" charset="0"/>
              </a:rPr>
              <a:t>למיתלי</a:t>
            </a:r>
            <a:r>
              <a:rPr lang="he-IL" sz="1800" dirty="0">
                <a:effectLst/>
                <a:latin typeface="Calibri" panose="020F0502020204030204" pitchFamily="34" charset="0"/>
                <a:ea typeface="Calibri" panose="020F0502020204030204" pitchFamily="34" charset="0"/>
                <a:cs typeface="Arial" panose="020B0604020202020204" pitchFamily="34" charset="0"/>
              </a:rPr>
              <a:t> תלינן, אבל שביתת בהמתו בשבת </a:t>
            </a:r>
            <a:r>
              <a:rPr lang="he-IL" sz="1800" dirty="0" err="1">
                <a:effectLst/>
                <a:latin typeface="Calibri" panose="020F0502020204030204" pitchFamily="34" charset="0"/>
                <a:ea typeface="Calibri" panose="020F0502020204030204" pitchFamily="34" charset="0"/>
                <a:cs typeface="Arial" panose="020B0604020202020204" pitchFamily="34" charset="0"/>
              </a:rPr>
              <a:t>דאפילו</a:t>
            </a:r>
            <a:r>
              <a:rPr lang="he-IL" sz="1800" dirty="0">
                <a:effectLst/>
                <a:latin typeface="Calibri" panose="020F0502020204030204" pitchFamily="34" charset="0"/>
                <a:ea typeface="Calibri" panose="020F0502020204030204" pitchFamily="34" charset="0"/>
                <a:cs typeface="Arial" panose="020B0604020202020204" pitchFamily="34" charset="0"/>
              </a:rPr>
              <a:t> על ידי גוים עובר על דברי תורה יש לומר דאף על גב </a:t>
            </a:r>
            <a:r>
              <a:rPr lang="he-IL" sz="1800" dirty="0" err="1">
                <a:effectLst/>
                <a:latin typeface="Calibri" panose="020F0502020204030204" pitchFamily="34" charset="0"/>
                <a:ea typeface="Calibri" panose="020F0502020204030204" pitchFamily="34" charset="0"/>
                <a:cs typeface="Arial" panose="020B0604020202020204" pitchFamily="34" charset="0"/>
              </a:rPr>
              <a:t>דאיכא</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למיתלא</a:t>
            </a:r>
            <a:r>
              <a:rPr lang="he-IL" sz="1800" dirty="0">
                <a:effectLst/>
                <a:latin typeface="Calibri" panose="020F0502020204030204" pitchFamily="34" charset="0"/>
                <a:ea typeface="Calibri" panose="020F0502020204030204" pitchFamily="34" charset="0"/>
                <a:cs typeface="Arial" panose="020B0604020202020204" pitchFamily="34" charset="0"/>
              </a:rPr>
              <a:t> לא תלינן, והיכי מצי רב </a:t>
            </a:r>
            <a:r>
              <a:rPr lang="he-IL" sz="1800" dirty="0" err="1">
                <a:effectLst/>
                <a:latin typeface="Calibri" panose="020F0502020204030204" pitchFamily="34" charset="0"/>
                <a:ea typeface="Calibri" panose="020F0502020204030204" pitchFamily="34" charset="0"/>
                <a:cs typeface="Arial" panose="020B0604020202020204" pitchFamily="34" charset="0"/>
              </a:rPr>
              <a:t>הונא</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למילף</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שריותא</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דשבת</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משריותא</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דשביעית</a:t>
            </a:r>
            <a:r>
              <a:rPr lang="he-IL" sz="1800" dirty="0">
                <a:effectLst/>
                <a:latin typeface="Calibri" panose="020F0502020204030204" pitchFamily="34" charset="0"/>
                <a:ea typeface="Calibri" panose="020F0502020204030204" pitchFamily="34" charset="0"/>
                <a:cs typeface="Arial" panose="020B0604020202020204" pitchFamily="34" charset="0"/>
              </a:rPr>
              <a:t>? </a:t>
            </a:r>
            <a:br>
              <a:rPr lang="he-IL" sz="1800" dirty="0">
                <a:effectLst/>
                <a:latin typeface="Calibri" panose="020F0502020204030204" pitchFamily="34" charset="0"/>
                <a:ea typeface="Calibri" panose="020F0502020204030204" pitchFamily="34" charset="0"/>
                <a:cs typeface="Arial" panose="020B0604020202020204" pitchFamily="34" charset="0"/>
              </a:rPr>
            </a:br>
            <a:r>
              <a:rPr lang="he-IL" sz="1800" b="1" dirty="0">
                <a:effectLst/>
                <a:latin typeface="Calibri" panose="020F0502020204030204" pitchFamily="34" charset="0"/>
                <a:ea typeface="Calibri" panose="020F0502020204030204" pitchFamily="34" charset="0"/>
                <a:cs typeface="Arial" panose="020B0604020202020204" pitchFamily="34" charset="0"/>
              </a:rPr>
              <a:t>ויש לומר: </a:t>
            </a:r>
            <a:r>
              <a:rPr lang="he-IL" sz="1800" b="1" dirty="0" err="1">
                <a:effectLst/>
                <a:latin typeface="Calibri" panose="020F0502020204030204" pitchFamily="34" charset="0"/>
                <a:ea typeface="Calibri" panose="020F0502020204030204" pitchFamily="34" charset="0"/>
                <a:cs typeface="Arial" panose="020B0604020202020204" pitchFamily="34" charset="0"/>
              </a:rPr>
              <a:t>דבשביתת</a:t>
            </a:r>
            <a:r>
              <a:rPr lang="he-IL" sz="1800" b="1" dirty="0">
                <a:effectLst/>
                <a:latin typeface="Calibri" panose="020F0502020204030204" pitchFamily="34" charset="0"/>
                <a:ea typeface="Calibri" panose="020F0502020204030204" pitchFamily="34" charset="0"/>
                <a:cs typeface="Arial" panose="020B0604020202020204" pitchFamily="34" charset="0"/>
              </a:rPr>
              <a:t> קרקע הזהרנו בשביעית </a:t>
            </a:r>
            <a:r>
              <a:rPr lang="he-IL" sz="1800" b="1" dirty="0" err="1">
                <a:effectLst/>
                <a:latin typeface="Calibri" panose="020F0502020204030204" pitchFamily="34" charset="0"/>
                <a:ea typeface="Calibri" panose="020F0502020204030204" pitchFamily="34" charset="0"/>
                <a:cs typeface="Arial" panose="020B0604020202020204" pitchFamily="34" charset="0"/>
              </a:rPr>
              <a:t>כדפירש</a:t>
            </a:r>
            <a:r>
              <a:rPr lang="he-IL" sz="1800" b="1" dirty="0">
                <a:effectLst/>
                <a:latin typeface="Calibri" panose="020F0502020204030204" pitchFamily="34" charset="0"/>
                <a:ea typeface="Calibri" panose="020F0502020204030204" pitchFamily="34" charset="0"/>
                <a:cs typeface="Arial" panose="020B0604020202020204" pitchFamily="34" charset="0"/>
              </a:rPr>
              <a:t> המורה </a:t>
            </a:r>
            <a:r>
              <a:rPr lang="he-IL" sz="1800" b="1" dirty="0" err="1">
                <a:effectLst/>
                <a:latin typeface="Calibri" panose="020F0502020204030204" pitchFamily="34" charset="0"/>
                <a:ea typeface="Calibri" panose="020F0502020204030204" pitchFamily="34" charset="0"/>
                <a:cs typeface="Arial" panose="020B0604020202020204" pitchFamily="34" charset="0"/>
              </a:rPr>
              <a:t>דנפקא</a:t>
            </a:r>
            <a:r>
              <a:rPr lang="he-IL" sz="1800" b="1" dirty="0">
                <a:effectLst/>
                <a:latin typeface="Calibri" panose="020F0502020204030204" pitchFamily="34" charset="0"/>
                <a:ea typeface="Calibri" panose="020F0502020204030204" pitchFamily="34" charset="0"/>
                <a:cs typeface="Arial" panose="020B0604020202020204" pitchFamily="34" charset="0"/>
              </a:rPr>
              <a:t> לן מ'שבת שבתון יהיה לארץ' ואסור להשכיר שדהו לגוי בשביעית</a:t>
            </a:r>
            <a:r>
              <a:rPr lang="he-IL" sz="1800" dirty="0">
                <a:effectLst/>
                <a:latin typeface="Calibri" panose="020F050202020403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he-IL" dirty="0"/>
          </a:p>
        </p:txBody>
      </p:sp>
    </p:spTree>
    <p:extLst>
      <p:ext uri="{BB962C8B-B14F-4D97-AF65-F5344CB8AC3E}">
        <p14:creationId xmlns:p14="http://schemas.microsoft.com/office/powerpoint/2010/main" val="231372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5114A-9348-4CFE-9D18-DAB557414EDE}"/>
              </a:ext>
            </a:extLst>
          </p:cNvPr>
          <p:cNvSpPr>
            <a:spLocks noGrp="1"/>
          </p:cNvSpPr>
          <p:nvPr>
            <p:ph type="title"/>
          </p:nvPr>
        </p:nvSpPr>
        <p:spPr/>
        <p:txBody>
          <a:bodyPr/>
          <a:lstStyle/>
          <a:p>
            <a:pPr algn="r" rtl="1"/>
            <a:r>
              <a:rPr lang="he-IL" dirty="0"/>
              <a:t>מכירה לגוי- נכלל בחובת שביתת הארץ? </a:t>
            </a:r>
          </a:p>
        </p:txBody>
      </p:sp>
      <p:sp>
        <p:nvSpPr>
          <p:cNvPr id="3" name="Content Placeholder 2">
            <a:extLst>
              <a:ext uri="{FF2B5EF4-FFF2-40B4-BE49-F238E27FC236}">
                <a16:creationId xmlns:a16="http://schemas.microsoft.com/office/drawing/2014/main" id="{8298004F-A598-4173-9F88-1E4EDCF5DCA3}"/>
              </a:ext>
            </a:extLst>
          </p:cNvPr>
          <p:cNvSpPr>
            <a:spLocks noGrp="1"/>
          </p:cNvSpPr>
          <p:nvPr>
            <p:ph idx="1"/>
          </p:nvPr>
        </p:nvSpPr>
        <p:spPr/>
        <p:txBody>
          <a:bodyPr/>
          <a:lstStyle/>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שו"ת מבי"ט חלק ב סימן סד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וכתב רבינו ישעיה </a:t>
            </a:r>
            <a:r>
              <a:rPr lang="he-IL" sz="1800" dirty="0" err="1">
                <a:effectLst/>
                <a:latin typeface="Calibri" panose="020F0502020204030204" pitchFamily="34" charset="0"/>
                <a:ea typeface="Calibri" panose="020F0502020204030204" pitchFamily="34" charset="0"/>
                <a:cs typeface="Arial" panose="020B0604020202020204" pitchFamily="34" charset="0"/>
              </a:rPr>
              <a:t>מטראני</a:t>
            </a:r>
            <a:r>
              <a:rPr lang="he-IL" sz="1800" dirty="0">
                <a:effectLst/>
                <a:latin typeface="Calibri" panose="020F0502020204030204" pitchFamily="34" charset="0"/>
                <a:ea typeface="Calibri" panose="020F0502020204030204" pitchFamily="34" charset="0"/>
                <a:cs typeface="Arial" panose="020B0604020202020204" pitchFamily="34" charset="0"/>
              </a:rPr>
              <a:t> (רי"ד) </a:t>
            </a:r>
            <a:r>
              <a:rPr lang="he-IL" sz="1800" dirty="0" err="1">
                <a:effectLst/>
                <a:latin typeface="Calibri" panose="020F0502020204030204" pitchFamily="34" charset="0"/>
                <a:ea typeface="Calibri" panose="020F0502020204030204" pitchFamily="34" charset="0"/>
                <a:cs typeface="Arial" panose="020B0604020202020204" pitchFamily="34" charset="0"/>
              </a:rPr>
              <a:t>בפסקיו</a:t>
            </a:r>
            <a:r>
              <a:rPr lang="he-IL" sz="1800" dirty="0">
                <a:effectLst/>
                <a:latin typeface="Calibri" panose="020F0502020204030204" pitchFamily="34" charset="0"/>
                <a:ea typeface="Calibri" panose="020F0502020204030204" pitchFamily="34" charset="0"/>
                <a:cs typeface="Arial" panose="020B0604020202020204" pitchFamily="34" charset="0"/>
              </a:rPr>
              <a:t> שם וז"ל: ולא ישכור שדהו בשביעית אפילו לגוי שאדם מצווה על שביתת שדהו בשביעית, שנאמר: 'שבת שבתון יהיה לארץ'. עד כאן לשונו.   ונראה מכאן </a:t>
            </a:r>
            <a:r>
              <a:rPr lang="he-IL" sz="1800" dirty="0" err="1">
                <a:effectLst/>
                <a:latin typeface="Calibri" panose="020F0502020204030204" pitchFamily="34" charset="0"/>
                <a:ea typeface="Calibri" panose="020F0502020204030204" pitchFamily="34" charset="0"/>
                <a:cs typeface="Arial" panose="020B0604020202020204" pitchFamily="34" charset="0"/>
              </a:rPr>
              <a:t>דדוקא</a:t>
            </a:r>
            <a:r>
              <a:rPr lang="he-IL" sz="1800" dirty="0">
                <a:effectLst/>
                <a:latin typeface="Calibri" panose="020F0502020204030204" pitchFamily="34" charset="0"/>
                <a:ea typeface="Calibri" panose="020F0502020204030204" pitchFamily="34" charset="0"/>
                <a:cs typeface="Arial" panose="020B0604020202020204" pitchFamily="34" charset="0"/>
              </a:rPr>
              <a:t> בשנת שביעית עצמו או מקודם לצורך שביעית הוא </a:t>
            </a:r>
            <a:r>
              <a:rPr lang="he-IL" sz="1800" dirty="0" err="1">
                <a:effectLst/>
                <a:latin typeface="Calibri" panose="020F0502020204030204" pitchFamily="34" charset="0"/>
                <a:ea typeface="Calibri" panose="020F0502020204030204" pitchFamily="34" charset="0"/>
                <a:cs typeface="Arial" panose="020B0604020202020204" pitchFamily="34" charset="0"/>
              </a:rPr>
              <a:t>דאסור</a:t>
            </a:r>
            <a:r>
              <a:rPr lang="he-IL" sz="1800" dirty="0">
                <a:effectLst/>
                <a:latin typeface="Calibri" panose="020F0502020204030204" pitchFamily="34" charset="0"/>
                <a:ea typeface="Calibri" panose="020F0502020204030204" pitchFamily="34" charset="0"/>
                <a:cs typeface="Arial" panose="020B0604020202020204" pitchFamily="34" charset="0"/>
              </a:rPr>
              <a:t> להשכיר לגוי, אבל בהבלעה כמה שנים שרי, אפילו עובדה בשנת השמיטה, </a:t>
            </a:r>
            <a:r>
              <a:rPr lang="he-IL" sz="1800" dirty="0" err="1">
                <a:effectLst/>
                <a:latin typeface="Calibri" panose="020F0502020204030204" pitchFamily="34" charset="0"/>
                <a:ea typeface="Calibri" panose="020F0502020204030204" pitchFamily="34" charset="0"/>
                <a:cs typeface="Arial" panose="020B0604020202020204" pitchFamily="34" charset="0"/>
              </a:rPr>
              <a:t>דאיפשר</a:t>
            </a:r>
            <a:r>
              <a:rPr lang="he-IL" sz="1800" dirty="0">
                <a:effectLst/>
                <a:latin typeface="Calibri" panose="020F0502020204030204" pitchFamily="34" charset="0"/>
                <a:ea typeface="Calibri" panose="020F0502020204030204" pitchFamily="34" charset="0"/>
                <a:cs typeface="Arial" panose="020B0604020202020204" pitchFamily="34" charset="0"/>
              </a:rPr>
              <a:t> שלא יעבוד בה שנת שביעית...</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הרב אברהם יצחק הכהן קוק - שבת הארץ פרק א הלכה א</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ויש אומרים מותר להשכיר </a:t>
            </a:r>
            <a:r>
              <a:rPr lang="he-IL" sz="1800" dirty="0" err="1">
                <a:effectLst/>
                <a:latin typeface="Calibri" panose="020F0502020204030204" pitchFamily="34" charset="0"/>
                <a:ea typeface="Calibri" panose="020F0502020204030204" pitchFamily="34" charset="0"/>
                <a:cs typeface="Arial" panose="020B0604020202020204" pitchFamily="34" charset="0"/>
              </a:rPr>
              <a:t>לנכרי</a:t>
            </a:r>
            <a:r>
              <a:rPr lang="he-IL" sz="1800" dirty="0">
                <a:effectLst/>
                <a:latin typeface="Calibri" panose="020F0502020204030204" pitchFamily="34" charset="0"/>
                <a:ea typeface="Calibri" panose="020F0502020204030204" pitchFamily="34" charset="0"/>
                <a:cs typeface="Arial" panose="020B0604020202020204" pitchFamily="34" charset="0"/>
              </a:rPr>
              <a:t> שדה של ישראל, ואין איסור של שביתת הארץ אפילו בעשה שבה, כי אם ישראל, שהוא בר </a:t>
            </a:r>
            <a:r>
              <a:rPr lang="he-IL" sz="1800" dirty="0" err="1">
                <a:effectLst/>
                <a:latin typeface="Calibri" panose="020F0502020204030204" pitchFamily="34" charset="0"/>
                <a:ea typeface="Calibri" panose="020F0502020204030204" pitchFamily="34" charset="0"/>
                <a:cs typeface="Arial" panose="020B0604020202020204" pitchFamily="34" charset="0"/>
              </a:rPr>
              <a:t>חיובא</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דשביתה</a:t>
            </a:r>
            <a:r>
              <a:rPr lang="he-IL" sz="1800" dirty="0">
                <a:effectLst/>
                <a:latin typeface="Calibri" panose="020F0502020204030204" pitchFamily="34" charset="0"/>
                <a:ea typeface="Calibri" panose="020F0502020204030204" pitchFamily="34" charset="0"/>
                <a:cs typeface="Arial" panose="020B0604020202020204" pitchFamily="34" charset="0"/>
              </a:rPr>
              <a:t> עובד את הארץ... אלא שהצריכו שתהיה השכירות בהבלעה... ואין זה התנאי של ההבלעה ענין לגבי </a:t>
            </a:r>
            <a:r>
              <a:rPr lang="he-IL" sz="1800" dirty="0" err="1">
                <a:effectLst/>
                <a:latin typeface="Calibri" panose="020F0502020204030204" pitchFamily="34" charset="0"/>
                <a:ea typeface="Calibri" panose="020F0502020204030204" pitchFamily="34" charset="0"/>
                <a:cs typeface="Arial" panose="020B0604020202020204" pitchFamily="34" charset="0"/>
              </a:rPr>
              <a:t>המצוה</a:t>
            </a:r>
            <a:r>
              <a:rPr lang="he-IL" sz="1800" dirty="0">
                <a:effectLst/>
                <a:latin typeface="Calibri" panose="020F0502020204030204" pitchFamily="34" charset="0"/>
                <a:ea typeface="Calibri" panose="020F0502020204030204" pitchFamily="34" charset="0"/>
                <a:cs typeface="Arial" panose="020B0604020202020204" pitchFamily="34" charset="0"/>
              </a:rPr>
              <a:t> של שביתת הארץ מן התורה אלא מעלה בעלמא והרחקה מן הכיעור.</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he-IL" dirty="0"/>
          </a:p>
        </p:txBody>
      </p:sp>
    </p:spTree>
    <p:extLst>
      <p:ext uri="{BB962C8B-B14F-4D97-AF65-F5344CB8AC3E}">
        <p14:creationId xmlns:p14="http://schemas.microsoft.com/office/powerpoint/2010/main" val="2971821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F0ACC-D360-4C37-87C1-62D13B48F75D}"/>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CEFD60F1-C7FB-410C-81ED-50E435F30C2A}"/>
              </a:ext>
            </a:extLst>
          </p:cNvPr>
          <p:cNvSpPr>
            <a:spLocks noGrp="1"/>
          </p:cNvSpPr>
          <p:nvPr>
            <p:ph idx="1"/>
          </p:nvPr>
        </p:nvSpPr>
        <p:spPr/>
        <p:txBody>
          <a:bodyPr/>
          <a:lstStyle/>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מנחת חינוך מצוה </a:t>
            </a:r>
            <a:r>
              <a:rPr lang="he-IL" sz="1800" dirty="0" err="1">
                <a:effectLst/>
                <a:latin typeface="Calibri" panose="020F0502020204030204" pitchFamily="34" charset="0"/>
                <a:ea typeface="Calibri" panose="020F0502020204030204" pitchFamily="34" charset="0"/>
                <a:cs typeface="Arial" panose="020B0604020202020204" pitchFamily="34" charset="0"/>
              </a:rPr>
              <a:t>קיב</a:t>
            </a:r>
            <a:r>
              <a:rPr lang="he-IL" sz="1800" dirty="0">
                <a:effectLst/>
                <a:latin typeface="Calibri" panose="020F0502020204030204" pitchFamily="34"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ודע </a:t>
            </a:r>
            <a:r>
              <a:rPr lang="he-IL" sz="1800" dirty="0" err="1">
                <a:effectLst/>
                <a:latin typeface="Calibri" panose="020F0502020204030204" pitchFamily="34" charset="0"/>
                <a:ea typeface="Calibri" panose="020F0502020204030204" pitchFamily="34" charset="0"/>
                <a:cs typeface="Arial" panose="020B0604020202020204" pitchFamily="34" charset="0"/>
              </a:rPr>
              <a:t>דשביעית</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בענין</a:t>
            </a:r>
            <a:r>
              <a:rPr lang="he-IL" sz="1800" dirty="0">
                <a:effectLst/>
                <a:latin typeface="Calibri" panose="020F0502020204030204" pitchFamily="34" charset="0"/>
                <a:ea typeface="Calibri" panose="020F0502020204030204" pitchFamily="34" charset="0"/>
                <a:cs typeface="Arial" panose="020B0604020202020204" pitchFamily="34" charset="0"/>
              </a:rPr>
              <a:t> אחד חמור משבת ויום טוב: </a:t>
            </a:r>
            <a:r>
              <a:rPr lang="he-IL" sz="1800" dirty="0" err="1">
                <a:effectLst/>
                <a:latin typeface="Calibri" panose="020F0502020204030204" pitchFamily="34" charset="0"/>
                <a:ea typeface="Calibri" panose="020F0502020204030204" pitchFamily="34" charset="0"/>
                <a:cs typeface="Arial" panose="020B0604020202020204" pitchFamily="34" charset="0"/>
              </a:rPr>
              <a:t>דבשבת</a:t>
            </a:r>
            <a:r>
              <a:rPr lang="he-IL" sz="1800" dirty="0">
                <a:effectLst/>
                <a:latin typeface="Calibri" panose="020F0502020204030204" pitchFamily="34" charset="0"/>
                <a:ea typeface="Calibri" panose="020F0502020204030204" pitchFamily="34" charset="0"/>
                <a:cs typeface="Arial" panose="020B0604020202020204" pitchFamily="34" charset="0"/>
              </a:rPr>
              <a:t> ויום טוב איכא איסור על העושה מלאכה בעצמו, אבל על ידי גוי הוא רק שבות. אך יש עשה בשבת </a:t>
            </a:r>
            <a:r>
              <a:rPr lang="he-IL" sz="1800" dirty="0" err="1">
                <a:effectLst/>
                <a:latin typeface="Calibri" panose="020F0502020204030204" pitchFamily="34" charset="0"/>
                <a:ea typeface="Calibri" panose="020F0502020204030204" pitchFamily="34" charset="0"/>
                <a:cs typeface="Arial" panose="020B0604020202020204" pitchFamily="34" charset="0"/>
              </a:rPr>
              <a:t>דבהמתו</a:t>
            </a:r>
            <a:r>
              <a:rPr lang="he-IL" sz="1800" dirty="0">
                <a:effectLst/>
                <a:latin typeface="Calibri" panose="020F0502020204030204" pitchFamily="34" charset="0"/>
                <a:ea typeface="Calibri" panose="020F0502020204030204" pitchFamily="34" charset="0"/>
                <a:cs typeface="Arial" panose="020B0604020202020204" pitchFamily="34" charset="0"/>
              </a:rPr>
              <a:t> צריכה לשבות, ואם משאיל או משכיר בהמתו לגוי עובר משום שביתת בהמתו בעשה </a:t>
            </a:r>
            <a:r>
              <a:rPr lang="he-IL" sz="1800" dirty="0" err="1">
                <a:effectLst/>
                <a:latin typeface="Calibri" panose="020F0502020204030204" pitchFamily="34" charset="0"/>
                <a:ea typeface="Calibri" panose="020F0502020204030204" pitchFamily="34" charset="0"/>
                <a:cs typeface="Arial" panose="020B0604020202020204" pitchFamily="34" charset="0"/>
              </a:rPr>
              <a:t>דגזירת</a:t>
            </a:r>
            <a:r>
              <a:rPr lang="he-IL" sz="1800" dirty="0">
                <a:effectLst/>
                <a:latin typeface="Calibri" panose="020F0502020204030204" pitchFamily="34" charset="0"/>
                <a:ea typeface="Calibri" panose="020F0502020204030204" pitchFamily="34" charset="0"/>
                <a:cs typeface="Arial" panose="020B0604020202020204" pitchFamily="34" charset="0"/>
              </a:rPr>
              <a:t> הכתוב </a:t>
            </a:r>
            <a:r>
              <a:rPr lang="he-IL" sz="1800" dirty="0" err="1">
                <a:effectLst/>
                <a:latin typeface="Calibri" panose="020F0502020204030204" pitchFamily="34" charset="0"/>
                <a:ea typeface="Calibri" panose="020F0502020204030204" pitchFamily="34" charset="0"/>
                <a:cs typeface="Arial" panose="020B0604020202020204" pitchFamily="34" charset="0"/>
              </a:rPr>
              <a:t>דבהמתו</a:t>
            </a:r>
            <a:r>
              <a:rPr lang="he-IL" sz="1800" dirty="0">
                <a:effectLst/>
                <a:latin typeface="Calibri" panose="020F0502020204030204" pitchFamily="34" charset="0"/>
                <a:ea typeface="Calibri" panose="020F0502020204030204" pitchFamily="34" charset="0"/>
                <a:cs typeface="Arial" panose="020B0604020202020204" pitchFamily="34" charset="0"/>
              </a:rPr>
              <a:t> אסורה במלאכה... אך שאר מלאכות, כגון: חרישה וזריעה עובר אם עושה בעצמו, אבל על ידי גוי אינו עובר כלל.</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ובשמיטה אם עושה עבודת הארץ כגון שחורש שדהו או זורע או קוצר על ידי גוי, נהי </a:t>
            </a:r>
            <a:r>
              <a:rPr lang="he-IL" sz="1800" dirty="0" err="1">
                <a:effectLst/>
                <a:latin typeface="Calibri" panose="020F0502020204030204" pitchFamily="34" charset="0"/>
                <a:ea typeface="Calibri" panose="020F0502020204030204" pitchFamily="34" charset="0"/>
                <a:cs typeface="Arial" panose="020B0604020202020204" pitchFamily="34" charset="0"/>
              </a:rPr>
              <a:t>דהלא</a:t>
            </a:r>
            <a:r>
              <a:rPr lang="he-IL" sz="1800" dirty="0">
                <a:effectLst/>
                <a:latin typeface="Calibri" panose="020F0502020204030204" pitchFamily="34" charset="0"/>
                <a:ea typeface="Calibri" panose="020F0502020204030204" pitchFamily="34" charset="0"/>
                <a:cs typeface="Arial" panose="020B0604020202020204" pitchFamily="34" charset="0"/>
              </a:rPr>
              <a:t> תעשה של עבודת הארץ אינו, כי </a:t>
            </a:r>
            <a:r>
              <a:rPr lang="he-IL" sz="1800" dirty="0" err="1">
                <a:effectLst/>
                <a:latin typeface="Calibri" panose="020F0502020204030204" pitchFamily="34" charset="0"/>
                <a:ea typeface="Calibri" panose="020F0502020204030204" pitchFamily="34" charset="0"/>
                <a:cs typeface="Arial" panose="020B0604020202020204" pitchFamily="34" charset="0"/>
              </a:rPr>
              <a:t>הכל</a:t>
            </a:r>
            <a:r>
              <a:rPr lang="he-IL" sz="1800" dirty="0">
                <a:effectLst/>
                <a:latin typeface="Calibri" panose="020F0502020204030204" pitchFamily="34" charset="0"/>
                <a:ea typeface="Calibri" panose="020F0502020204030204" pitchFamily="34" charset="0"/>
                <a:cs typeface="Arial" panose="020B0604020202020204" pitchFamily="34" charset="0"/>
              </a:rPr>
              <a:t> כתוב לנוכֵח: 'שדך לא תזרע', אך בעשה עובר בכל עבודת קרקע אפילו על ידי אחרים. </a:t>
            </a:r>
            <a:r>
              <a:rPr lang="he-IL" sz="1800" b="1" dirty="0" err="1">
                <a:effectLst/>
                <a:latin typeface="Calibri" panose="020F0502020204030204" pitchFamily="34" charset="0"/>
                <a:ea typeface="Calibri" panose="020F0502020204030204" pitchFamily="34" charset="0"/>
                <a:cs typeface="Arial" panose="020B0604020202020204" pitchFamily="34" charset="0"/>
              </a:rPr>
              <a:t>דכתיב</a:t>
            </a:r>
            <a:r>
              <a:rPr lang="he-IL" sz="1800" b="1" dirty="0">
                <a:effectLst/>
                <a:latin typeface="Calibri" panose="020F0502020204030204" pitchFamily="34" charset="0"/>
                <a:ea typeface="Calibri" panose="020F0502020204030204" pitchFamily="34" charset="0"/>
                <a:cs typeface="Arial" panose="020B0604020202020204" pitchFamily="34" charset="0"/>
              </a:rPr>
              <a:t>: 'שבת שבתון יהיה לארץ', 'ושבתה הארץ' מבואר גזירת הכתוב </a:t>
            </a:r>
            <a:r>
              <a:rPr lang="he-IL" sz="1800" b="1" dirty="0" err="1">
                <a:effectLst/>
                <a:latin typeface="Calibri" panose="020F0502020204030204" pitchFamily="34" charset="0"/>
                <a:ea typeface="Calibri" panose="020F0502020204030204" pitchFamily="34" charset="0"/>
                <a:cs typeface="Arial" panose="020B0604020202020204" pitchFamily="34" charset="0"/>
              </a:rPr>
              <a:t>דהארץ</a:t>
            </a:r>
            <a:r>
              <a:rPr lang="he-IL" sz="1800" b="1" dirty="0">
                <a:effectLst/>
                <a:latin typeface="Calibri" panose="020F0502020204030204" pitchFamily="34" charset="0"/>
                <a:ea typeface="Calibri" panose="020F0502020204030204" pitchFamily="34" charset="0"/>
                <a:cs typeface="Arial" panose="020B0604020202020204" pitchFamily="34" charset="0"/>
              </a:rPr>
              <a:t> תשבות, וכמו שמצווים על שביתת כלים ושביתת בהמה בשבת כן מוזהרים על שביתת הארץ בשמיטה. והמשכיר לגוי או לישראל השדה, עובר המשכיר משום שביתת שדהו.</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31141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B5A91-4603-4508-9991-2535E96C707C}"/>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318FE899-86C0-46F8-B20E-1A648C81E0EE}"/>
              </a:ext>
            </a:extLst>
          </p:cNvPr>
          <p:cNvSpPr>
            <a:spLocks noGrp="1"/>
          </p:cNvSpPr>
          <p:nvPr>
            <p:ph idx="1"/>
          </p:nvPr>
        </p:nvSpPr>
        <p:spPr/>
        <p:txBody>
          <a:bodyPr/>
          <a:lstStyle/>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הרב יוסף </a:t>
            </a:r>
            <a:r>
              <a:rPr lang="he-IL" sz="1800" dirty="0" err="1">
                <a:effectLst/>
                <a:latin typeface="Calibri" panose="020F0502020204030204" pitchFamily="34" charset="0"/>
                <a:ea typeface="Calibri" panose="020F0502020204030204" pitchFamily="34" charset="0"/>
                <a:cs typeface="Arial" panose="020B0604020202020204" pitchFamily="34" charset="0"/>
              </a:rPr>
              <a:t>פערלא</a:t>
            </a:r>
            <a:r>
              <a:rPr lang="he-IL" sz="1800" dirty="0">
                <a:effectLst/>
                <a:latin typeface="Calibri" panose="020F0502020204030204" pitchFamily="34" charset="0"/>
                <a:ea typeface="Calibri" panose="020F0502020204030204" pitchFamily="34" charset="0"/>
                <a:cs typeface="Arial" panose="020B0604020202020204" pitchFamily="34" charset="0"/>
              </a:rPr>
              <a:t> - ביאור על ספר המצוות לרס"ג - עשין עשה סד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מה שלא מנו הבעל הלכות גדולות וכל סייעתו עשה </a:t>
            </a:r>
            <a:r>
              <a:rPr lang="he-IL" sz="1800" dirty="0" err="1">
                <a:effectLst/>
                <a:latin typeface="Calibri" panose="020F0502020204030204" pitchFamily="34" charset="0"/>
                <a:ea typeface="Calibri" panose="020F0502020204030204" pitchFamily="34" charset="0"/>
                <a:cs typeface="Arial" panose="020B0604020202020204" pitchFamily="34" charset="0"/>
              </a:rPr>
              <a:t>דשביתת</a:t>
            </a:r>
            <a:r>
              <a:rPr lang="he-IL" sz="1800" dirty="0">
                <a:effectLst/>
                <a:latin typeface="Calibri" panose="020F0502020204030204" pitchFamily="34" charset="0"/>
                <a:ea typeface="Calibri" panose="020F0502020204030204" pitchFamily="34" charset="0"/>
                <a:cs typeface="Arial" panose="020B0604020202020204" pitchFamily="34" charset="0"/>
              </a:rPr>
              <a:t> הארץ בשביעית... נראה בדעתם ז"ל </a:t>
            </a:r>
            <a:r>
              <a:rPr lang="he-IL" sz="1800" dirty="0" err="1">
                <a:effectLst/>
                <a:latin typeface="Calibri" panose="020F0502020204030204" pitchFamily="34" charset="0"/>
                <a:ea typeface="Calibri" panose="020F0502020204030204" pitchFamily="34" charset="0"/>
                <a:cs typeface="Arial" panose="020B0604020202020204" pitchFamily="34" charset="0"/>
              </a:rPr>
              <a:t>דמשום</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דעשה</a:t>
            </a:r>
            <a:r>
              <a:rPr lang="he-IL" sz="1800" dirty="0">
                <a:effectLst/>
                <a:latin typeface="Calibri" panose="020F0502020204030204" pitchFamily="34" charset="0"/>
                <a:ea typeface="Calibri" panose="020F0502020204030204" pitchFamily="34" charset="0"/>
                <a:cs typeface="Arial" panose="020B0604020202020204" pitchFamily="34" charset="0"/>
              </a:rPr>
              <a:t> זו תלאה הכתוב בארץ שתשבות, </a:t>
            </a:r>
            <a:r>
              <a:rPr lang="he-IL" sz="1800" dirty="0" err="1">
                <a:effectLst/>
                <a:latin typeface="Calibri" panose="020F0502020204030204" pitchFamily="34" charset="0"/>
                <a:ea typeface="Calibri" panose="020F0502020204030204" pitchFamily="34" charset="0"/>
                <a:cs typeface="Arial" panose="020B0604020202020204" pitchFamily="34" charset="0"/>
              </a:rPr>
              <a:t>כדכתיב</a:t>
            </a:r>
            <a:r>
              <a:rPr lang="he-IL" sz="1800" dirty="0">
                <a:effectLst/>
                <a:latin typeface="Calibri" panose="020F0502020204030204" pitchFamily="34" charset="0"/>
                <a:ea typeface="Calibri" panose="020F0502020204030204" pitchFamily="34" charset="0"/>
                <a:cs typeface="Arial" panose="020B0604020202020204" pitchFamily="34" charset="0"/>
              </a:rPr>
              <a:t> 'ושבתה הארץ' 'שבתון יהיה לארץ'. ומהאי טעמא מוזהר כל אחד לא על שדהו בלבד, אלא על כל הארץ כולה, דלא כתיב 'ארצך'. וגם מוזהר לא על עצמו בלבד, אלא אפילו על אחרים. </a:t>
            </a:r>
            <a:r>
              <a:rPr lang="he-IL" sz="1800" dirty="0" err="1">
                <a:effectLst/>
                <a:latin typeface="Calibri" panose="020F0502020204030204" pitchFamily="34" charset="0"/>
                <a:ea typeface="Calibri" panose="020F0502020204030204" pitchFamily="34" charset="0"/>
                <a:cs typeface="Arial" panose="020B0604020202020204" pitchFamily="34" charset="0"/>
              </a:rPr>
              <a:t>וכדאמרינן</a:t>
            </a:r>
            <a:r>
              <a:rPr lang="he-IL" sz="1800" dirty="0">
                <a:effectLst/>
                <a:latin typeface="Calibri" panose="020F0502020204030204" pitchFamily="34" charset="0"/>
                <a:ea typeface="Calibri" panose="020F0502020204030204" pitchFamily="34" charset="0"/>
                <a:cs typeface="Arial" panose="020B0604020202020204" pitchFamily="34" charset="0"/>
              </a:rPr>
              <a:t> (בפרק קמא </a:t>
            </a:r>
            <a:r>
              <a:rPr lang="he-IL" sz="1800" dirty="0" err="1">
                <a:effectLst/>
                <a:latin typeface="Calibri" panose="020F0502020204030204" pitchFamily="34" charset="0"/>
                <a:ea typeface="Calibri" panose="020F0502020204030204" pitchFamily="34" charset="0"/>
                <a:cs typeface="Arial" panose="020B0604020202020204" pitchFamily="34" charset="0"/>
              </a:rPr>
              <a:t>דעבודה</a:t>
            </a:r>
            <a:r>
              <a:rPr lang="he-IL" sz="1800" dirty="0">
                <a:effectLst/>
                <a:latin typeface="Calibri" panose="020F0502020204030204" pitchFamily="34" charset="0"/>
                <a:ea typeface="Calibri" panose="020F0502020204030204" pitchFamily="34" charset="0"/>
                <a:cs typeface="Arial" panose="020B0604020202020204" pitchFamily="34" charset="0"/>
              </a:rPr>
              <a:t> זרה) </a:t>
            </a:r>
            <a:r>
              <a:rPr lang="he-IL" sz="1800" dirty="0" err="1">
                <a:effectLst/>
                <a:latin typeface="Calibri" panose="020F0502020204030204" pitchFamily="34" charset="0"/>
                <a:ea typeface="Calibri" panose="020F0502020204030204" pitchFamily="34" charset="0"/>
                <a:cs typeface="Arial" panose="020B0604020202020204" pitchFamily="34" charset="0"/>
              </a:rPr>
              <a:t>ד'אדם</a:t>
            </a:r>
            <a:r>
              <a:rPr lang="he-IL" sz="1800" dirty="0">
                <a:effectLst/>
                <a:latin typeface="Calibri" panose="020F0502020204030204" pitchFamily="34" charset="0"/>
                <a:ea typeface="Calibri" panose="020F0502020204030204" pitchFamily="34" charset="0"/>
                <a:cs typeface="Arial" panose="020B0604020202020204" pitchFamily="34" charset="0"/>
              </a:rPr>
              <a:t> מצווה על שביתת שדהו בשביעית', </a:t>
            </a:r>
            <a:r>
              <a:rPr lang="he-IL" sz="1800" dirty="0" err="1">
                <a:effectLst/>
                <a:latin typeface="Calibri" panose="020F0502020204030204" pitchFamily="34" charset="0"/>
                <a:ea typeface="Calibri" panose="020F0502020204030204" pitchFamily="34" charset="0"/>
                <a:cs typeface="Arial" panose="020B0604020202020204" pitchFamily="34" charset="0"/>
              </a:rPr>
              <a:t>דאפילו</a:t>
            </a:r>
            <a:r>
              <a:rPr lang="he-IL" sz="1800" dirty="0">
                <a:effectLst/>
                <a:latin typeface="Calibri" panose="020F0502020204030204" pitchFamily="34" charset="0"/>
                <a:ea typeface="Calibri" panose="020F0502020204030204" pitchFamily="34" charset="0"/>
                <a:cs typeface="Arial" panose="020B0604020202020204" pitchFamily="34" charset="0"/>
              </a:rPr>
              <a:t> על עבודת אחרים בשדהו עובר בעשה זו. </a:t>
            </a:r>
            <a:r>
              <a:rPr lang="he-IL" sz="1800" b="1" dirty="0">
                <a:effectLst/>
                <a:latin typeface="Calibri" panose="020F0502020204030204" pitchFamily="34" charset="0"/>
                <a:ea typeface="Calibri" panose="020F0502020204030204" pitchFamily="34" charset="0"/>
                <a:cs typeface="Arial" panose="020B0604020202020204" pitchFamily="34" charset="0"/>
              </a:rPr>
              <a:t>ונמצא </a:t>
            </a:r>
            <a:r>
              <a:rPr lang="he-IL" sz="1800" b="1" dirty="0" err="1">
                <a:effectLst/>
                <a:latin typeface="Calibri" panose="020F0502020204030204" pitchFamily="34" charset="0"/>
                <a:ea typeface="Calibri" panose="020F0502020204030204" pitchFamily="34" charset="0"/>
                <a:cs typeface="Arial" panose="020B0604020202020204" pitchFamily="34" charset="0"/>
              </a:rPr>
              <a:t>דמצוה</a:t>
            </a:r>
            <a:r>
              <a:rPr lang="he-IL" sz="1800" b="1" dirty="0">
                <a:effectLst/>
                <a:latin typeface="Calibri" panose="020F0502020204030204" pitchFamily="34" charset="0"/>
                <a:ea typeface="Calibri" panose="020F0502020204030204" pitchFamily="34" charset="0"/>
                <a:cs typeface="Arial" panose="020B0604020202020204" pitchFamily="34" charset="0"/>
              </a:rPr>
              <a:t> זו לכל ישראל נאמרה, </a:t>
            </a:r>
            <a:r>
              <a:rPr lang="he-IL" sz="1800" b="1" dirty="0" err="1">
                <a:effectLst/>
                <a:latin typeface="Calibri" panose="020F0502020204030204" pitchFamily="34" charset="0"/>
                <a:ea typeface="Calibri" panose="020F0502020204030204" pitchFamily="34" charset="0"/>
                <a:cs typeface="Arial" panose="020B0604020202020204" pitchFamily="34" charset="0"/>
              </a:rPr>
              <a:t>שמוזהרין</a:t>
            </a:r>
            <a:r>
              <a:rPr lang="he-IL" sz="1800" b="1" dirty="0">
                <a:effectLst/>
                <a:latin typeface="Calibri" panose="020F0502020204030204" pitchFamily="34" charset="0"/>
                <a:ea typeface="Calibri" panose="020F0502020204030204" pitchFamily="34" charset="0"/>
                <a:cs typeface="Arial" panose="020B0604020202020204" pitchFamily="34" charset="0"/>
              </a:rPr>
              <a:t> על כל השדות של כל ישראל</a:t>
            </a:r>
            <a:r>
              <a:rPr lang="he-IL" sz="1800" dirty="0">
                <a:effectLst/>
                <a:latin typeface="Calibri" panose="020F0502020204030204" pitchFamily="34" charset="0"/>
                <a:ea typeface="Calibri" panose="020F0502020204030204" pitchFamily="34" charset="0"/>
                <a:cs typeface="Arial" panose="020B0604020202020204" pitchFamily="34" charset="0"/>
              </a:rPr>
              <a:t>, וכן מוזהר כל אחד בין על עבודה שלו בין של </a:t>
            </a:r>
            <a:r>
              <a:rPr lang="he-IL" sz="1800" dirty="0" err="1">
                <a:effectLst/>
                <a:latin typeface="Calibri" panose="020F0502020204030204" pitchFamily="34" charset="0"/>
                <a:ea typeface="Calibri" panose="020F0502020204030204" pitchFamily="34" charset="0"/>
                <a:cs typeface="Arial" panose="020B0604020202020204" pitchFamily="34" charset="0"/>
              </a:rPr>
              <a:t>חבירו</a:t>
            </a:r>
            <a:r>
              <a:rPr lang="he-IL" sz="1800" dirty="0">
                <a:effectLst/>
                <a:latin typeface="Calibri" panose="020F050202020403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ולזה </a:t>
            </a:r>
            <a:r>
              <a:rPr lang="he-IL" sz="1800" dirty="0" err="1">
                <a:effectLst/>
                <a:latin typeface="Calibri" panose="020F0502020204030204" pitchFamily="34" charset="0"/>
                <a:ea typeface="Calibri" panose="020F0502020204030204" pitchFamily="34" charset="0"/>
                <a:cs typeface="Arial" panose="020B0604020202020204" pitchFamily="34" charset="0"/>
              </a:rPr>
              <a:t>סבירא</a:t>
            </a:r>
            <a:r>
              <a:rPr lang="he-IL" sz="1800" dirty="0">
                <a:effectLst/>
                <a:latin typeface="Calibri" panose="020F0502020204030204" pitchFamily="34" charset="0"/>
                <a:ea typeface="Calibri" panose="020F0502020204030204" pitchFamily="34" charset="0"/>
                <a:cs typeface="Arial" panose="020B0604020202020204" pitchFamily="34" charset="0"/>
              </a:rPr>
              <a:t> ליה </a:t>
            </a:r>
            <a:r>
              <a:rPr lang="he-IL" sz="1800" dirty="0" err="1">
                <a:effectLst/>
                <a:latin typeface="Calibri" panose="020F0502020204030204" pitchFamily="34" charset="0"/>
                <a:ea typeface="Calibri" panose="020F0502020204030204" pitchFamily="34" charset="0"/>
                <a:cs typeface="Arial" panose="020B0604020202020204" pitchFamily="34" charset="0"/>
              </a:rPr>
              <a:t>להבעל</a:t>
            </a:r>
            <a:r>
              <a:rPr lang="he-IL" sz="1800" dirty="0">
                <a:effectLst/>
                <a:latin typeface="Calibri" panose="020F0502020204030204" pitchFamily="34" charset="0"/>
                <a:ea typeface="Calibri" panose="020F0502020204030204" pitchFamily="34" charset="0"/>
                <a:cs typeface="Arial" panose="020B0604020202020204" pitchFamily="34" charset="0"/>
              </a:rPr>
              <a:t> הלכות גדולות וסייעתו </a:t>
            </a:r>
            <a:r>
              <a:rPr lang="he-IL" sz="1800" b="1" dirty="0" err="1">
                <a:effectLst/>
                <a:latin typeface="Calibri" panose="020F0502020204030204" pitchFamily="34" charset="0"/>
                <a:ea typeface="Calibri" panose="020F0502020204030204" pitchFamily="34" charset="0"/>
                <a:cs typeface="Arial" panose="020B0604020202020204" pitchFamily="34" charset="0"/>
              </a:rPr>
              <a:t>דמצוה</a:t>
            </a:r>
            <a:r>
              <a:rPr lang="he-IL" sz="1800" b="1" dirty="0">
                <a:effectLst/>
                <a:latin typeface="Calibri" panose="020F0502020204030204" pitchFamily="34" charset="0"/>
                <a:ea typeface="Calibri" panose="020F0502020204030204" pitchFamily="34" charset="0"/>
                <a:cs typeface="Arial" panose="020B0604020202020204" pitchFamily="34" charset="0"/>
              </a:rPr>
              <a:t> זו הוי לה בכלל חוקים ומשפטים המסורים לציבור, </a:t>
            </a:r>
            <a:r>
              <a:rPr lang="he-IL" sz="1800" dirty="0">
                <a:effectLst/>
                <a:latin typeface="Calibri" panose="020F0502020204030204" pitchFamily="34" charset="0"/>
                <a:ea typeface="Calibri" panose="020F0502020204030204" pitchFamily="34" charset="0"/>
                <a:cs typeface="Arial" panose="020B0604020202020204" pitchFamily="34" charset="0"/>
              </a:rPr>
              <a:t>שאין מקומה בין שאר </a:t>
            </a:r>
            <a:r>
              <a:rPr lang="he-IL" sz="1800" dirty="0" err="1">
                <a:effectLst/>
                <a:latin typeface="Calibri" panose="020F0502020204030204" pitchFamily="34" charset="0"/>
                <a:ea typeface="Calibri" panose="020F0502020204030204" pitchFamily="34" charset="0"/>
                <a:cs typeface="Arial" panose="020B0604020202020204" pitchFamily="34" charset="0"/>
              </a:rPr>
              <a:t>העשין</a:t>
            </a:r>
            <a:r>
              <a:rPr lang="he-IL" sz="1800" dirty="0">
                <a:effectLst/>
                <a:latin typeface="Calibri" panose="020F0502020204030204" pitchFamily="34" charset="0"/>
                <a:ea typeface="Calibri" panose="020F0502020204030204" pitchFamily="34" charset="0"/>
                <a:cs typeface="Arial" panose="020B0604020202020204" pitchFamily="34" charset="0"/>
              </a:rPr>
              <a:t> המוטלות על כל יחיד ויחיד בפני עצמו, אלא במספר הפרשיות שחובתן מוטלת על הציבור.</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he-IL" dirty="0"/>
          </a:p>
        </p:txBody>
      </p:sp>
    </p:spTree>
    <p:extLst>
      <p:ext uri="{BB962C8B-B14F-4D97-AF65-F5344CB8AC3E}">
        <p14:creationId xmlns:p14="http://schemas.microsoft.com/office/powerpoint/2010/main" val="3620715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02B3D-8CF3-468F-AB11-3237DA66CF36}"/>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BF8CB544-96B4-4C5A-9D2E-B0D3C4293B1B}"/>
              </a:ext>
            </a:extLst>
          </p:cNvPr>
          <p:cNvSpPr>
            <a:spLocks noGrp="1"/>
          </p:cNvSpPr>
          <p:nvPr>
            <p:ph idx="1"/>
          </p:nvPr>
        </p:nvSpPr>
        <p:spPr/>
        <p:txBody>
          <a:bodyPr>
            <a:normAutofit fontScale="92500" lnSpcReduction="10000"/>
          </a:bodyPr>
          <a:lstStyle/>
          <a:p>
            <a:pPr algn="r" rtl="1">
              <a:lnSpc>
                <a:spcPct val="107000"/>
              </a:lnSpc>
              <a:spcAft>
                <a:spcPts val="800"/>
              </a:spcAft>
            </a:pPr>
            <a:r>
              <a:rPr lang="he-IL" sz="1800" dirty="0">
                <a:effectLst/>
                <a:latin typeface="Calibri" panose="020F0502020204030204" pitchFamily="34" charset="0"/>
                <a:ea typeface="Calibri" panose="020F0502020204030204" pitchFamily="34" charset="0"/>
                <a:cs typeface="Arial" panose="020B0604020202020204" pitchFamily="34" charset="0"/>
              </a:rPr>
              <a:t> ספר המצוות לרמב"ם מצות עשה קלה - </a:t>
            </a:r>
            <a:r>
              <a:rPr lang="he-IL" sz="1800" dirty="0" err="1">
                <a:effectLst/>
                <a:latin typeface="Calibri" panose="020F0502020204030204" pitchFamily="34" charset="0"/>
                <a:ea typeface="Calibri" panose="020F0502020204030204" pitchFamily="34" charset="0"/>
                <a:cs typeface="Arial" panose="020B0604020202020204" pitchFamily="34" charset="0"/>
              </a:rPr>
              <a:t>והמצוה</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הקל"ה</a:t>
            </a:r>
            <a:r>
              <a:rPr lang="he-IL" sz="1800" dirty="0">
                <a:effectLst/>
                <a:latin typeface="Calibri" panose="020F0502020204030204" pitchFamily="34" charset="0"/>
                <a:ea typeface="Calibri" panose="020F0502020204030204" pitchFamily="34" charset="0"/>
                <a:cs typeface="Arial" panose="020B0604020202020204" pitchFamily="34" charset="0"/>
              </a:rPr>
              <a:t> היא </a:t>
            </a:r>
            <a:r>
              <a:rPr lang="he-IL" sz="1800" b="1" dirty="0" err="1">
                <a:effectLst/>
                <a:latin typeface="Calibri" panose="020F0502020204030204" pitchFamily="34" charset="0"/>
                <a:ea typeface="Calibri" panose="020F0502020204030204" pitchFamily="34" charset="0"/>
                <a:cs typeface="Arial" panose="020B0604020202020204" pitchFamily="34" charset="0"/>
              </a:rPr>
              <a:t>שצונו</a:t>
            </a:r>
            <a:r>
              <a:rPr lang="he-IL" sz="1800" b="1" dirty="0">
                <a:effectLst/>
                <a:latin typeface="Calibri" panose="020F0502020204030204" pitchFamily="34" charset="0"/>
                <a:ea typeface="Calibri" panose="020F0502020204030204" pitchFamily="34" charset="0"/>
                <a:cs typeface="Arial" panose="020B0604020202020204" pitchFamily="34" charset="0"/>
              </a:rPr>
              <a:t> לשבות מעבודת הארץ</a:t>
            </a:r>
            <a:r>
              <a:rPr lang="he-IL" sz="1800" dirty="0">
                <a:effectLst/>
                <a:latin typeface="Calibri" panose="020F0502020204030204" pitchFamily="34" charset="0"/>
                <a:ea typeface="Calibri" panose="020F0502020204030204" pitchFamily="34" charset="0"/>
                <a:cs typeface="Arial" panose="020B0604020202020204" pitchFamily="34" charset="0"/>
              </a:rPr>
              <a:t> בשנה שביעית והוא אמרו </a:t>
            </a:r>
            <a:r>
              <a:rPr lang="he-IL" sz="1800" dirty="0" err="1">
                <a:effectLst/>
                <a:latin typeface="Calibri" panose="020F0502020204030204" pitchFamily="34" charset="0"/>
                <a:ea typeface="Calibri" panose="020F0502020204030204" pitchFamily="34" charset="0"/>
                <a:cs typeface="Arial" panose="020B0604020202020204" pitchFamily="34" charset="0"/>
              </a:rPr>
              <a:t>ית</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תשא</a:t>
            </a:r>
            <a:r>
              <a:rPr lang="he-IL" sz="1800" dirty="0">
                <a:effectLst/>
                <a:latin typeface="Calibri" panose="020F0502020204030204" pitchFamily="34" charset="0"/>
                <a:ea typeface="Calibri" panose="020F0502020204030204" pitchFamily="34" charset="0"/>
                <a:cs typeface="Arial" panose="020B0604020202020204" pitchFamily="34" charset="0"/>
              </a:rPr>
              <a:t> לד) בחריש ובקציר תשבות. וכבר נכפל </a:t>
            </a:r>
            <a:r>
              <a:rPr lang="he-IL" sz="1800" dirty="0" err="1">
                <a:effectLst/>
                <a:latin typeface="Calibri" panose="020F0502020204030204" pitchFamily="34" charset="0"/>
                <a:ea typeface="Calibri" panose="020F0502020204030204" pitchFamily="34" charset="0"/>
                <a:cs typeface="Arial" panose="020B0604020202020204" pitchFamily="34" charset="0"/>
              </a:rPr>
              <a:t>הצווי</a:t>
            </a:r>
            <a:r>
              <a:rPr lang="he-IL" sz="1800" dirty="0">
                <a:effectLst/>
                <a:latin typeface="Calibri" panose="020F0502020204030204" pitchFamily="34" charset="0"/>
                <a:ea typeface="Calibri" panose="020F0502020204030204" pitchFamily="34" charset="0"/>
                <a:cs typeface="Arial" panose="020B0604020202020204" pitchFamily="34" charset="0"/>
              </a:rPr>
              <a:t> הזה פעמים ואמר (פ' בהר ד) שבת שבתון יהיה לארץ. וכבר קדם לנו (</a:t>
            </a:r>
            <a:r>
              <a:rPr lang="he-IL" sz="1800" dirty="0" err="1">
                <a:effectLst/>
                <a:latin typeface="Calibri" panose="020F0502020204030204" pitchFamily="34" charset="0"/>
                <a:ea typeface="Calibri" panose="020F0502020204030204" pitchFamily="34" charset="0"/>
                <a:cs typeface="Arial" panose="020B0604020202020204" pitchFamily="34" charset="0"/>
              </a:rPr>
              <a:t>מ"ע</a:t>
            </a:r>
            <a:r>
              <a:rPr lang="he-IL" sz="1800" dirty="0">
                <a:effectLst/>
                <a:latin typeface="Calibri" panose="020F0502020204030204" pitchFamily="34" charset="0"/>
                <a:ea typeface="Calibri" panose="020F0502020204030204" pitchFamily="34" charset="0"/>
                <a:cs typeface="Arial" panose="020B0604020202020204" pitchFamily="34" charset="0"/>
              </a:rPr>
              <a:t> צ ולק' </a:t>
            </a:r>
            <a:r>
              <a:rPr lang="he-IL" sz="1800" dirty="0" err="1">
                <a:effectLst/>
                <a:latin typeface="Calibri" panose="020F0502020204030204" pitchFamily="34" charset="0"/>
                <a:ea typeface="Calibri" panose="020F0502020204030204" pitchFamily="34" charset="0"/>
                <a:cs typeface="Arial" panose="020B0604020202020204" pitchFamily="34" charset="0"/>
              </a:rPr>
              <a:t>קסה</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וש"נ</a:t>
            </a:r>
            <a:r>
              <a:rPr lang="he-IL" sz="1800" dirty="0">
                <a:effectLst/>
                <a:latin typeface="Calibri" panose="020F0502020204030204" pitchFamily="34" charset="0"/>
                <a:ea typeface="Calibri" panose="020F0502020204030204" pitchFamily="34" charset="0"/>
                <a:cs typeface="Arial" panose="020B0604020202020204" pitchFamily="34" charset="0"/>
              </a:rPr>
              <a:t>) אמרם האי שבתון עשה הוא. ואמר יתעלה גם כן (ר"פ בהר) ושבתה הארץ שבת </a:t>
            </a:r>
            <a:r>
              <a:rPr lang="he-IL" sz="1800" dirty="0" err="1">
                <a:effectLst/>
                <a:latin typeface="Calibri" panose="020F0502020204030204" pitchFamily="34" charset="0"/>
                <a:ea typeface="Calibri" panose="020F0502020204030204" pitchFamily="34" charset="0"/>
                <a:cs typeface="Arial" panose="020B0604020202020204" pitchFamily="34" charset="0"/>
              </a:rPr>
              <a:t>לי"י</a:t>
            </a:r>
            <a:r>
              <a:rPr lang="he-IL" sz="1800" dirty="0">
                <a:effectLst/>
                <a:latin typeface="Calibri" panose="020F0502020204030204" pitchFamily="34" charset="0"/>
                <a:ea typeface="Calibri" panose="020F0502020204030204" pitchFamily="34" charset="0"/>
                <a:cs typeface="Arial" panose="020B0604020202020204" pitchFamily="34" charset="0"/>
              </a:rPr>
              <a:t>. וכבר התבארו משפטי מצוה זו גם כן במסכת שביעית. ואין חובתה מן התורה אלא בארץ ישראל:</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800" dirty="0">
                <a:effectLst/>
                <a:latin typeface="Calibri" panose="020F0502020204030204" pitchFamily="34" charset="0"/>
                <a:ea typeface="Calibri" panose="020F0502020204030204" pitchFamily="34" charset="0"/>
                <a:cs typeface="Arial" panose="020B0604020202020204" pitchFamily="34" charset="0"/>
              </a:rPr>
              <a:t> ספר המצוות לרמב"ם מצות לא תעשה </a:t>
            </a:r>
            <a:r>
              <a:rPr lang="he-IL" sz="1800" dirty="0" err="1">
                <a:effectLst/>
                <a:latin typeface="Calibri" panose="020F0502020204030204" pitchFamily="34" charset="0"/>
                <a:ea typeface="Calibri" panose="020F0502020204030204" pitchFamily="34" charset="0"/>
                <a:cs typeface="Arial" panose="020B0604020202020204" pitchFamily="34" charset="0"/>
              </a:rPr>
              <a:t>רכ</a:t>
            </a:r>
            <a:r>
              <a:rPr lang="he-IL" sz="1800" dirty="0">
                <a:effectLst/>
                <a:latin typeface="Calibri" panose="020F0502020204030204" pitchFamily="34" charset="0"/>
                <a:ea typeface="Calibri" panose="020F0502020204030204" pitchFamily="34" charset="0"/>
                <a:cs typeface="Arial" panose="020B0604020202020204" pitchFamily="34" charset="0"/>
              </a:rPr>
              <a:t> - </a:t>
            </a:r>
            <a:r>
              <a:rPr lang="he-IL" sz="1800" dirty="0">
                <a:latin typeface="Calibri" panose="020F0502020204030204" pitchFamily="34" charset="0"/>
                <a:ea typeface="Calibri" panose="020F0502020204030204" pitchFamily="34" charset="0"/>
              </a:rPr>
              <a:t> </a:t>
            </a:r>
            <a:r>
              <a:rPr lang="he-IL" sz="1800" dirty="0" err="1">
                <a:latin typeface="Calibri" panose="020F0502020204030204" pitchFamily="34" charset="0"/>
                <a:ea typeface="Calibri" panose="020F0502020204030204" pitchFamily="34" charset="0"/>
              </a:rPr>
              <a:t>והמצוה</a:t>
            </a:r>
            <a:r>
              <a:rPr lang="he-IL" sz="1800" dirty="0">
                <a:latin typeface="Calibri" panose="020F0502020204030204" pitchFamily="34" charset="0"/>
                <a:ea typeface="Calibri" panose="020F0502020204030204" pitchFamily="34" charset="0"/>
              </a:rPr>
              <a:t> </a:t>
            </a:r>
            <a:r>
              <a:rPr lang="he-IL" sz="1800" dirty="0" err="1">
                <a:latin typeface="Calibri" panose="020F0502020204030204" pitchFamily="34" charset="0"/>
                <a:ea typeface="Calibri" panose="020F0502020204030204" pitchFamily="34" charset="0"/>
              </a:rPr>
              <a:t>הר"כ</a:t>
            </a:r>
            <a:r>
              <a:rPr lang="he-IL" sz="1800" dirty="0">
                <a:latin typeface="Calibri" panose="020F0502020204030204" pitchFamily="34" charset="0"/>
                <a:ea typeface="Calibri" panose="020F0502020204030204" pitchFamily="34" charset="0"/>
              </a:rPr>
              <a:t> היא שהזהירנו מעבודת הארץ בשנת שביעית והוא אמרו יתעלה (ר"פ בהר) שדך לא תזרע. וכל מי שעבר על לאו זה לוקה. וכבר התבארו משפטי מצוה זו במסכת שביעית:</a:t>
            </a:r>
            <a:endParaRPr lang="en-US" sz="18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800" dirty="0">
                <a:effectLst/>
                <a:latin typeface="Calibri" panose="020F0502020204030204" pitchFamily="34" charset="0"/>
                <a:ea typeface="Calibri" panose="020F0502020204030204" pitchFamily="34" charset="0"/>
                <a:cs typeface="Arial" panose="020B0604020202020204" pitchFamily="34" charset="0"/>
              </a:rPr>
              <a:t>רמב"ם הלכות שמיטה ויובל הקדמה - הלכות שמיטה ויובל. יש בכללן שתים ועשרים מצות, תשע מצות עשה, ושלש עשרה מצות לא תעשה. וזהו פרטן: (א) שתשבות </a:t>
            </a:r>
            <a:r>
              <a:rPr lang="he-IL" sz="1800" b="1" u="sng" dirty="0">
                <a:effectLst/>
                <a:latin typeface="Calibri" panose="020F0502020204030204" pitchFamily="34" charset="0"/>
                <a:ea typeface="Calibri" panose="020F0502020204030204" pitchFamily="34" charset="0"/>
                <a:cs typeface="Arial" panose="020B0604020202020204" pitchFamily="34" charset="0"/>
              </a:rPr>
              <a:t>הארץ</a:t>
            </a:r>
            <a:r>
              <a:rPr lang="he-IL" sz="1800" dirty="0">
                <a:effectLst/>
                <a:latin typeface="Calibri" panose="020F0502020204030204" pitchFamily="34" charset="0"/>
                <a:ea typeface="Calibri" panose="020F0502020204030204" pitchFamily="34" charset="0"/>
                <a:cs typeface="Arial" panose="020B0604020202020204" pitchFamily="34" charset="0"/>
              </a:rPr>
              <a:t> בשביעית ממלאכתה. (ב) שלא יעבוד עבודת הארץ בשנה זו. (ג) שלא יעבוד עבודת האילן בשנה זו. (ד) שלא יקצור הספיח כדרך הקוצרים. (ה) שלא יבצור הנזירים כדרך הבוצרים. (ו) </a:t>
            </a:r>
            <a:r>
              <a:rPr lang="he-IL" sz="1800" dirty="0" err="1">
                <a:effectLst/>
                <a:latin typeface="Calibri" panose="020F0502020204030204" pitchFamily="34" charset="0"/>
                <a:ea typeface="Calibri" panose="020F0502020204030204" pitchFamily="34" charset="0"/>
                <a:cs typeface="Arial" panose="020B0604020202020204" pitchFamily="34" charset="0"/>
              </a:rPr>
              <a:t>שישמט</a:t>
            </a:r>
            <a:r>
              <a:rPr lang="he-IL" sz="1800" dirty="0">
                <a:effectLst/>
                <a:latin typeface="Calibri" panose="020F0502020204030204" pitchFamily="34" charset="0"/>
                <a:ea typeface="Calibri" panose="020F0502020204030204" pitchFamily="34" charset="0"/>
                <a:cs typeface="Arial" panose="020B0604020202020204" pitchFamily="34" charset="0"/>
              </a:rPr>
              <a:t> מה שתוציא הארץ.</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800" dirty="0">
                <a:effectLst/>
                <a:latin typeface="Calibri" panose="020F0502020204030204" pitchFamily="34" charset="0"/>
                <a:ea typeface="Calibri" panose="020F0502020204030204" pitchFamily="34" charset="0"/>
                <a:cs typeface="Arial" panose="020B0604020202020204" pitchFamily="34" charset="0"/>
              </a:rPr>
              <a:t> רמב"ם הלכות שמיטה ויובל פרק א הלכה א- מצות עשה </a:t>
            </a:r>
            <a:r>
              <a:rPr lang="he-IL" sz="1800" b="1" dirty="0">
                <a:effectLst/>
                <a:latin typeface="Calibri" panose="020F0502020204030204" pitchFamily="34" charset="0"/>
                <a:ea typeface="Calibri" panose="020F0502020204030204" pitchFamily="34" charset="0"/>
                <a:cs typeface="Arial" panose="020B0604020202020204" pitchFamily="34" charset="0"/>
              </a:rPr>
              <a:t>לשבות מעבודת הארץ</a:t>
            </a:r>
            <a:r>
              <a:rPr lang="he-IL" sz="1800" dirty="0">
                <a:effectLst/>
                <a:latin typeface="Calibri" panose="020F0502020204030204" pitchFamily="34" charset="0"/>
                <a:ea typeface="Calibri" panose="020F0502020204030204" pitchFamily="34" charset="0"/>
                <a:cs typeface="Arial" panose="020B0604020202020204" pitchFamily="34" charset="0"/>
              </a:rPr>
              <a:t> ועבודת האילן בשנה שביעית שנאמר ושבתה הארץ שבת </a:t>
            </a:r>
            <a:r>
              <a:rPr lang="he-IL" sz="1800" dirty="0" err="1">
                <a:effectLst/>
                <a:latin typeface="Calibri" panose="020F0502020204030204" pitchFamily="34" charset="0"/>
                <a:ea typeface="Calibri" panose="020F0502020204030204" pitchFamily="34" charset="0"/>
                <a:cs typeface="Arial" panose="020B0604020202020204" pitchFamily="34" charset="0"/>
              </a:rPr>
              <a:t>ליי</a:t>
            </a:r>
            <a:r>
              <a:rPr lang="he-IL" sz="1800" dirty="0">
                <a:effectLst/>
                <a:latin typeface="Calibri" panose="020F0502020204030204" pitchFamily="34" charset="0"/>
                <a:ea typeface="Calibri" panose="020F0502020204030204" pitchFamily="34" charset="0"/>
                <a:cs typeface="Arial" panose="020B0604020202020204" pitchFamily="34" charset="0"/>
              </a:rPr>
              <a:t>' ונאמר בחריש ובקציר תשבות, וכל העושה מלאכה מעבודת הארץ או האילנות בשנה זו ביטל מצות עשה ועבר על לא תעשה שנאמר שדך לא תזרע וכרמך לא תזמור.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spTree>
    <p:extLst>
      <p:ext uri="{BB962C8B-B14F-4D97-AF65-F5344CB8AC3E}">
        <p14:creationId xmlns:p14="http://schemas.microsoft.com/office/powerpoint/2010/main" val="28136453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974D1-E9B8-4501-92E2-5620420C30B7}"/>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7812ED20-9673-4DB7-8C66-5F20A58883D7}"/>
              </a:ext>
            </a:extLst>
          </p:cNvPr>
          <p:cNvSpPr>
            <a:spLocks noGrp="1"/>
          </p:cNvSpPr>
          <p:nvPr>
            <p:ph idx="1"/>
          </p:nvPr>
        </p:nvSpPr>
        <p:spPr/>
        <p:txBody>
          <a:bodyPr>
            <a:normAutofit fontScale="92500" lnSpcReduction="10000"/>
          </a:bodyPr>
          <a:lstStyle/>
          <a:p>
            <a:pPr marL="0" indent="0" algn="r" rtl="1">
              <a:lnSpc>
                <a:spcPct val="107000"/>
              </a:lnSpc>
              <a:spcAft>
                <a:spcPts val="800"/>
              </a:spcAft>
              <a:buNone/>
            </a:pPr>
            <a:r>
              <a:rPr lang="he-IL" sz="1800" dirty="0" err="1">
                <a:effectLst/>
                <a:latin typeface="Calibri" panose="020F0502020204030204" pitchFamily="34" charset="0"/>
                <a:ea typeface="Calibri" panose="020F0502020204030204" pitchFamily="34" charset="0"/>
                <a:cs typeface="Arial" panose="020B0604020202020204" pitchFamily="34" charset="0"/>
              </a:rPr>
              <a:t>חזון</a:t>
            </a:r>
            <a:r>
              <a:rPr lang="he-IL" sz="1800" dirty="0">
                <a:effectLst/>
                <a:latin typeface="Calibri" panose="020F0502020204030204" pitchFamily="34" charset="0"/>
                <a:ea typeface="Calibri" panose="020F0502020204030204" pitchFamily="34" charset="0"/>
                <a:cs typeface="Arial" panose="020B0604020202020204" pitchFamily="34" charset="0"/>
              </a:rPr>
              <a:t> איש סימן </a:t>
            </a:r>
            <a:r>
              <a:rPr lang="he-IL" sz="1800" dirty="0" err="1">
                <a:effectLst/>
                <a:latin typeface="Calibri" panose="020F0502020204030204" pitchFamily="34" charset="0"/>
                <a:ea typeface="Calibri" panose="020F0502020204030204" pitchFamily="34" charset="0"/>
                <a:cs typeface="Arial" panose="020B0604020202020204" pitchFamily="34" charset="0"/>
              </a:rPr>
              <a:t>יז</a:t>
            </a:r>
            <a:r>
              <a:rPr lang="he-IL" sz="1800" dirty="0">
                <a:effectLst/>
                <a:latin typeface="Calibri" panose="020F0502020204030204" pitchFamily="34" charset="0"/>
                <a:ea typeface="Calibri" panose="020F0502020204030204" pitchFamily="34" charset="0"/>
                <a:cs typeface="Arial" panose="020B0604020202020204" pitchFamily="34" charset="0"/>
              </a:rPr>
              <a:t> אות כה</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ובתוספות עבודה זרה שם משמע שאין האיסור של שביתת השדה תלוי בבעלות, </a:t>
            </a:r>
            <a:r>
              <a:rPr lang="he-IL" sz="1800" b="1" dirty="0">
                <a:effectLst/>
                <a:latin typeface="Calibri" panose="020F0502020204030204" pitchFamily="34" charset="0"/>
                <a:ea typeface="Calibri" panose="020F0502020204030204" pitchFamily="34" charset="0"/>
                <a:cs typeface="Arial" panose="020B0604020202020204" pitchFamily="34" charset="0"/>
              </a:rPr>
              <a:t>אלא העובד בשדה עובר על איסור שביתה,</a:t>
            </a:r>
            <a:r>
              <a:rPr lang="he-IL" sz="1800" dirty="0">
                <a:effectLst/>
                <a:latin typeface="Calibri" panose="020F0502020204030204" pitchFamily="34" charset="0"/>
                <a:ea typeface="Calibri" panose="020F0502020204030204" pitchFamily="34" charset="0"/>
                <a:cs typeface="Arial" panose="020B0604020202020204" pitchFamily="34" charset="0"/>
              </a:rPr>
              <a:t> אלא </a:t>
            </a:r>
            <a:r>
              <a:rPr lang="he-IL" sz="1800" dirty="0" err="1">
                <a:effectLst/>
                <a:latin typeface="Calibri" panose="020F0502020204030204" pitchFamily="34" charset="0"/>
                <a:ea typeface="Calibri" panose="020F0502020204030204" pitchFamily="34" charset="0"/>
                <a:cs typeface="Arial" panose="020B0604020202020204" pitchFamily="34" charset="0"/>
              </a:rPr>
              <a:t>כונת</a:t>
            </a:r>
            <a:r>
              <a:rPr lang="he-IL" sz="1800" dirty="0">
                <a:effectLst/>
                <a:latin typeface="Calibri" panose="020F0502020204030204" pitchFamily="34" charset="0"/>
                <a:ea typeface="Calibri" panose="020F0502020204030204" pitchFamily="34" charset="0"/>
                <a:cs typeface="Arial" panose="020B0604020202020204" pitchFamily="34" charset="0"/>
              </a:rPr>
              <a:t> הגמרא שם שהאיסור של שביתה - בקרקע תלויה, והעבירה נעשה בקרקע, </a:t>
            </a:r>
            <a:r>
              <a:rPr lang="he-IL" sz="1800" b="1" dirty="0">
                <a:effectLst/>
                <a:latin typeface="Calibri" panose="020F0502020204030204" pitchFamily="34" charset="0"/>
                <a:ea typeface="Calibri" panose="020F0502020204030204" pitchFamily="34" charset="0"/>
                <a:cs typeface="Arial" panose="020B0604020202020204" pitchFamily="34" charset="0"/>
              </a:rPr>
              <a:t>אבל אם עובד בה גוי בשכירות אין ישראל עובר משום שביתה</a:t>
            </a:r>
            <a:r>
              <a:rPr lang="he-IL" sz="1800" dirty="0">
                <a:effectLst/>
                <a:latin typeface="Calibri" panose="020F0502020204030204" pitchFamily="34" charset="0"/>
                <a:ea typeface="Calibri" panose="020F0502020204030204" pitchFamily="34" charset="0"/>
                <a:cs typeface="Arial" panose="020B0604020202020204" pitchFamily="34" charset="0"/>
              </a:rPr>
              <a:t> ולכך לא שייך </a:t>
            </a:r>
            <a:r>
              <a:rPr lang="he-IL" sz="1800" i="1" dirty="0">
                <a:effectLst/>
                <a:latin typeface="Calibri" panose="020F0502020204030204" pitchFamily="34" charset="0"/>
                <a:ea typeface="Calibri" panose="020F0502020204030204" pitchFamily="34" charset="0"/>
                <a:cs typeface="Arial" panose="020B0604020202020204" pitchFamily="34" charset="0"/>
              </a:rPr>
              <a:t>גזירת שאלה </a:t>
            </a:r>
            <a:r>
              <a:rPr lang="he-IL" sz="1800" i="1" dirty="0" err="1">
                <a:effectLst/>
                <a:latin typeface="Calibri" panose="020F0502020204030204" pitchFamily="34" charset="0"/>
                <a:ea typeface="Calibri" panose="020F0502020204030204" pitchFamily="34" charset="0"/>
                <a:cs typeface="Arial" panose="020B0604020202020204" pitchFamily="34" charset="0"/>
              </a:rPr>
              <a:t>ונסיוני</a:t>
            </a:r>
            <a:r>
              <a:rPr lang="he-IL" sz="1800" dirty="0">
                <a:effectLst/>
                <a:latin typeface="Calibri" panose="020F0502020204030204" pitchFamily="34"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b="1" dirty="0">
                <a:effectLst/>
                <a:latin typeface="Calibri" panose="020F0502020204030204" pitchFamily="34" charset="0"/>
                <a:ea typeface="Calibri" panose="020F0502020204030204" pitchFamily="34" charset="0"/>
                <a:cs typeface="Arial" panose="020B0604020202020204" pitchFamily="34" charset="0"/>
              </a:rPr>
              <a:t>אבל בתוספות רבי אלחנן על מסכת עבודה זרה מבואר </a:t>
            </a:r>
            <a:r>
              <a:rPr lang="he-IL" sz="1800" b="1" dirty="0" err="1">
                <a:effectLst/>
                <a:latin typeface="Calibri" panose="020F0502020204030204" pitchFamily="34" charset="0"/>
                <a:ea typeface="Calibri" panose="020F0502020204030204" pitchFamily="34" charset="0"/>
                <a:cs typeface="Arial" panose="020B0604020202020204" pitchFamily="34" charset="0"/>
              </a:rPr>
              <a:t>דמצווה</a:t>
            </a:r>
            <a:r>
              <a:rPr lang="he-IL" sz="1800" b="1" dirty="0">
                <a:effectLst/>
                <a:latin typeface="Calibri" panose="020F0502020204030204" pitchFamily="34" charset="0"/>
                <a:ea typeface="Calibri" panose="020F0502020204030204" pitchFamily="34" charset="0"/>
                <a:cs typeface="Arial" panose="020B0604020202020204" pitchFamily="34" charset="0"/>
              </a:rPr>
              <a:t> על שביתת שדהו ממש, וכן כתב ריטב"א שם.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מיהו קשה למאן </a:t>
            </a:r>
            <a:r>
              <a:rPr lang="he-IL" sz="1800" dirty="0" err="1">
                <a:effectLst/>
                <a:latin typeface="Calibri" panose="020F0502020204030204" pitchFamily="34" charset="0"/>
                <a:ea typeface="Calibri" panose="020F0502020204030204" pitchFamily="34" charset="0"/>
                <a:cs typeface="Arial" panose="020B0604020202020204" pitchFamily="34" charset="0"/>
              </a:rPr>
              <a:t>דאמר</a:t>
            </a:r>
            <a:r>
              <a:rPr lang="he-IL" sz="1800" dirty="0">
                <a:effectLst/>
                <a:latin typeface="Calibri" panose="020F0502020204030204" pitchFamily="34" charset="0"/>
                <a:ea typeface="Calibri" panose="020F0502020204030204" pitchFamily="34" charset="0"/>
                <a:cs typeface="Arial" panose="020B0604020202020204" pitchFamily="34" charset="0"/>
              </a:rPr>
              <a:t> תולדות </a:t>
            </a:r>
            <a:r>
              <a:rPr lang="he-IL" sz="1800" dirty="0" err="1">
                <a:effectLst/>
                <a:latin typeface="Calibri" panose="020F0502020204030204" pitchFamily="34" charset="0"/>
                <a:ea typeface="Calibri" panose="020F0502020204030204" pitchFamily="34" charset="0"/>
                <a:cs typeface="Arial" panose="020B0604020202020204" pitchFamily="34" charset="0"/>
              </a:rPr>
              <a:t>דאוריתא</a:t>
            </a:r>
            <a:r>
              <a:rPr lang="he-IL" sz="1800" dirty="0">
                <a:effectLst/>
                <a:latin typeface="Calibri" panose="020F0502020204030204" pitchFamily="34" charset="0"/>
                <a:ea typeface="Calibri" panose="020F0502020204030204" pitchFamily="34" charset="0"/>
                <a:cs typeface="Arial" panose="020B0604020202020204" pitchFamily="34" charset="0"/>
              </a:rPr>
              <a:t> למה אינו עוקר האילנות </a:t>
            </a:r>
            <a:r>
              <a:rPr lang="he-IL" sz="1800" dirty="0" err="1">
                <a:effectLst/>
                <a:latin typeface="Calibri" panose="020F0502020204030204" pitchFamily="34" charset="0"/>
                <a:ea typeface="Calibri" panose="020F0502020204030204" pitchFamily="34" charset="0"/>
                <a:cs typeface="Arial" panose="020B0604020202020204" pitchFamily="34" charset="0"/>
              </a:rPr>
              <a:t>והספיחין</a:t>
            </a:r>
            <a:r>
              <a:rPr lang="he-IL" sz="1800" dirty="0">
                <a:effectLst/>
                <a:latin typeface="Calibri" panose="020F0502020204030204" pitchFamily="34" charset="0"/>
                <a:ea typeface="Calibri" panose="020F0502020204030204" pitchFamily="34" charset="0"/>
                <a:cs typeface="Arial" panose="020B0604020202020204" pitchFamily="34" charset="0"/>
              </a:rPr>
              <a:t>? ועל </a:t>
            </a:r>
            <a:r>
              <a:rPr lang="he-IL" sz="1800" dirty="0" err="1">
                <a:effectLst/>
                <a:latin typeface="Calibri" panose="020F0502020204030204" pitchFamily="34" charset="0"/>
                <a:ea typeface="Calibri" panose="020F0502020204030204" pitchFamily="34" charset="0"/>
                <a:cs typeface="Arial" panose="020B0604020202020204" pitchFamily="34" charset="0"/>
              </a:rPr>
              <a:t>כרחך</a:t>
            </a:r>
            <a:r>
              <a:rPr lang="he-IL" sz="1800" dirty="0">
                <a:effectLst/>
                <a:latin typeface="Calibri" panose="020F0502020204030204" pitchFamily="34" charset="0"/>
                <a:ea typeface="Calibri" panose="020F0502020204030204" pitchFamily="34" charset="0"/>
                <a:cs typeface="Arial" panose="020B0604020202020204" pitchFamily="34" charset="0"/>
              </a:rPr>
              <a:t> שאין שביתת הארץ כשביתת בהמתו אלא שתהא שובתת מלאכת אדם בה...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ויש מקום לומר </a:t>
            </a:r>
            <a:r>
              <a:rPr lang="he-IL" sz="1800" dirty="0" err="1">
                <a:effectLst/>
                <a:latin typeface="Calibri" panose="020F0502020204030204" pitchFamily="34" charset="0"/>
                <a:ea typeface="Calibri" panose="020F0502020204030204" pitchFamily="34" charset="0"/>
                <a:cs typeface="Arial" panose="020B0604020202020204" pitchFamily="34" charset="0"/>
              </a:rPr>
              <a:t>דדוקא</a:t>
            </a:r>
            <a:r>
              <a:rPr lang="he-IL" sz="1800" dirty="0">
                <a:effectLst/>
                <a:latin typeface="Calibri" panose="020F0502020204030204" pitchFamily="34" charset="0"/>
                <a:ea typeface="Calibri" panose="020F0502020204030204" pitchFamily="34" charset="0"/>
                <a:cs typeface="Arial" panose="020B0604020202020204" pitchFamily="34" charset="0"/>
              </a:rPr>
              <a:t> בעובד בה ישראל, ולא בעובד בה גוי. אבל בתוספות רבינו אלחנן שם מבואר דאף בעובד בה גוי, אבל ברמב"ם (פרק א, הלכה א) מבואר שאין עשה </a:t>
            </a:r>
            <a:r>
              <a:rPr lang="he-IL" sz="1800" dirty="0" err="1">
                <a:effectLst/>
                <a:latin typeface="Calibri" panose="020F0502020204030204" pitchFamily="34" charset="0"/>
                <a:ea typeface="Calibri" panose="020F0502020204030204" pitchFamily="34" charset="0"/>
                <a:cs typeface="Arial" panose="020B0604020202020204" pitchFamily="34" charset="0"/>
              </a:rPr>
              <a:t>דשביתה</a:t>
            </a:r>
            <a:r>
              <a:rPr lang="he-IL" sz="1800" dirty="0">
                <a:effectLst/>
                <a:latin typeface="Calibri" panose="020F0502020204030204" pitchFamily="34" charset="0"/>
                <a:ea typeface="Calibri" panose="020F0502020204030204" pitchFamily="34" charset="0"/>
                <a:cs typeface="Arial" panose="020B0604020202020204" pitchFamily="34" charset="0"/>
              </a:rPr>
              <a:t> על הבעלים אלא על הארץ, והעובד עובר בעשה, אבל לא הבעלים...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והא </a:t>
            </a:r>
            <a:r>
              <a:rPr lang="he-IL" sz="1800" dirty="0" err="1">
                <a:effectLst/>
                <a:latin typeface="Calibri" panose="020F0502020204030204" pitchFamily="34" charset="0"/>
                <a:ea typeface="Calibri" panose="020F0502020204030204" pitchFamily="34" charset="0"/>
                <a:cs typeface="Arial" panose="020B0604020202020204" pitchFamily="34" charset="0"/>
              </a:rPr>
              <a:t>דכתיב</a:t>
            </a:r>
            <a:r>
              <a:rPr lang="he-IL" sz="1800" dirty="0">
                <a:effectLst/>
                <a:latin typeface="Calibri" panose="020F0502020204030204" pitchFamily="34" charset="0"/>
                <a:ea typeface="Calibri" panose="020F0502020204030204" pitchFamily="34" charset="0"/>
                <a:cs typeface="Arial" panose="020B0604020202020204" pitchFamily="34" charset="0"/>
              </a:rPr>
              <a:t> 'הן לא נזרע' {ולא מובנת שאלת בני ישראל, שהרי יכולים לשכור פועלים גויים}? {זה משום} ששכירת פועלים גויים קשה ואין יד </a:t>
            </a:r>
            <a:r>
              <a:rPr lang="he-IL" sz="1800" dirty="0" err="1">
                <a:effectLst/>
                <a:latin typeface="Calibri" panose="020F0502020204030204" pitchFamily="34" charset="0"/>
                <a:ea typeface="Calibri" panose="020F0502020204030204" pitchFamily="34" charset="0"/>
                <a:cs typeface="Arial" panose="020B0604020202020204" pitchFamily="34" charset="0"/>
              </a:rPr>
              <a:t>הכל</a:t>
            </a:r>
            <a:r>
              <a:rPr lang="he-IL" sz="1800" dirty="0">
                <a:effectLst/>
                <a:latin typeface="Calibri" panose="020F0502020204030204" pitchFamily="34" charset="0"/>
                <a:ea typeface="Calibri" panose="020F0502020204030204" pitchFamily="34" charset="0"/>
                <a:cs typeface="Arial" panose="020B0604020202020204" pitchFamily="34" charset="0"/>
              </a:rPr>
              <a:t> משגת, וגם לא היו ביניהם בזמן </a:t>
            </a:r>
            <a:r>
              <a:rPr lang="he-IL" sz="1800" dirty="0" err="1">
                <a:effectLst/>
                <a:latin typeface="Calibri" panose="020F0502020204030204" pitchFamily="34" charset="0"/>
                <a:ea typeface="Calibri" panose="020F0502020204030204" pitchFamily="34" charset="0"/>
                <a:cs typeface="Arial" panose="020B0604020202020204" pitchFamily="34" charset="0"/>
              </a:rPr>
              <a:t>ישובן</a:t>
            </a:r>
            <a:r>
              <a:rPr lang="he-IL" sz="1800" dirty="0">
                <a:effectLst/>
                <a:latin typeface="Calibri" panose="020F0502020204030204" pitchFamily="34" charset="0"/>
                <a:ea typeface="Calibri" panose="020F0502020204030204" pitchFamily="34" charset="0"/>
                <a:cs typeface="Arial" panose="020B0604020202020204" pitchFamily="34" charset="0"/>
              </a:rPr>
              <a:t> אלא עבדים.</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he-IL" dirty="0"/>
          </a:p>
        </p:txBody>
      </p:sp>
    </p:spTree>
    <p:extLst>
      <p:ext uri="{BB962C8B-B14F-4D97-AF65-F5344CB8AC3E}">
        <p14:creationId xmlns:p14="http://schemas.microsoft.com/office/powerpoint/2010/main" val="2689897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15C41-F2DE-4B1A-98E2-C5348AB5DF67}"/>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D4936483-23E4-4010-9111-3486AA85B988}"/>
              </a:ext>
            </a:extLst>
          </p:cNvPr>
          <p:cNvSpPr>
            <a:spLocks noGrp="1"/>
          </p:cNvSpPr>
          <p:nvPr>
            <p:ph idx="1"/>
          </p:nvPr>
        </p:nvSpPr>
        <p:spPr/>
        <p:txBody>
          <a:bodyPr>
            <a:normAutofit fontScale="85000" lnSpcReduction="10000"/>
          </a:bodyPr>
          <a:lstStyle/>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שו"ת בית שערים חלק יורה דעה סימן תו</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נראה לי דאף כשהשדה הוא של אחד וישראל אחר עובד בשביעית שניהם </a:t>
            </a:r>
            <a:r>
              <a:rPr lang="he-IL" sz="1800" dirty="0" err="1">
                <a:effectLst/>
                <a:latin typeface="Calibri" panose="020F0502020204030204" pitchFamily="34" charset="0"/>
                <a:ea typeface="Calibri" panose="020F0502020204030204" pitchFamily="34" charset="0"/>
                <a:cs typeface="Arial" panose="020B0604020202020204" pitchFamily="34" charset="0"/>
              </a:rPr>
              <a:t>עושין</a:t>
            </a:r>
            <a:r>
              <a:rPr lang="he-IL" sz="1800" dirty="0">
                <a:effectLst/>
                <a:latin typeface="Calibri" panose="020F0502020204030204" pitchFamily="34" charset="0"/>
                <a:ea typeface="Calibri" panose="020F0502020204030204" pitchFamily="34" charset="0"/>
                <a:cs typeface="Arial" panose="020B0604020202020204" pitchFamily="34" charset="0"/>
              </a:rPr>
              <a:t> איסור, מכל מקום אם הבעלים עצמם זורעים בשביעית אין כאן אלא איסור וביטול מצוות עשה {אחד ולא שניים}...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בזה יובן דעת הרמב"ם שבתחילת הלכות שמיטה כשמנה המצות כתב: א) </a:t>
            </a:r>
            <a:r>
              <a:rPr lang="he-IL" sz="1800" u="sng" dirty="0">
                <a:effectLst/>
                <a:latin typeface="Calibri" panose="020F0502020204030204" pitchFamily="34" charset="0"/>
                <a:ea typeface="Calibri" panose="020F0502020204030204" pitchFamily="34" charset="0"/>
                <a:cs typeface="Arial" panose="020B0604020202020204" pitchFamily="34" charset="0"/>
              </a:rPr>
              <a:t>שתשבות הארץ</a:t>
            </a:r>
            <a:r>
              <a:rPr lang="he-IL" sz="1800" dirty="0">
                <a:effectLst/>
                <a:latin typeface="Calibri" panose="020F0502020204030204" pitchFamily="34" charset="0"/>
                <a:ea typeface="Calibri" panose="020F0502020204030204" pitchFamily="34" charset="0"/>
                <a:cs typeface="Arial" panose="020B0604020202020204" pitchFamily="34" charset="0"/>
              </a:rPr>
              <a:t> בשביעית ממלאכתה. ב) </a:t>
            </a:r>
            <a:r>
              <a:rPr lang="he-IL" sz="1800" u="sng" dirty="0">
                <a:effectLst/>
                <a:latin typeface="Calibri" panose="020F0502020204030204" pitchFamily="34" charset="0"/>
                <a:ea typeface="Calibri" panose="020F0502020204030204" pitchFamily="34" charset="0"/>
                <a:cs typeface="Arial" panose="020B0604020202020204" pitchFamily="34" charset="0"/>
              </a:rPr>
              <a:t>שלא יעבוד</a:t>
            </a:r>
            <a:r>
              <a:rPr lang="he-IL" sz="1800" dirty="0">
                <a:effectLst/>
                <a:latin typeface="Calibri" panose="020F0502020204030204" pitchFamily="34" charset="0"/>
                <a:ea typeface="Calibri" panose="020F0502020204030204" pitchFamily="34" charset="0"/>
                <a:cs typeface="Arial" panose="020B0604020202020204" pitchFamily="34" charset="0"/>
              </a:rPr>
              <a:t> עבודת הארץ בשנה זו, מבואר שהם שתי מצוות: האחת שביתת שדהו ושנית שביתת האדם בלאו, ואחר כך בהלכה ה כתב: 'מצוות עשה לשבות מעבודת הארץ וכו' שנאמר </a:t>
            </a:r>
            <a:r>
              <a:rPr lang="he-IL" sz="1800" u="sng" dirty="0">
                <a:effectLst/>
                <a:latin typeface="Calibri" panose="020F0502020204030204" pitchFamily="34" charset="0"/>
                <a:ea typeface="Calibri" panose="020F0502020204030204" pitchFamily="34" charset="0"/>
                <a:cs typeface="Arial" panose="020B0604020202020204" pitchFamily="34" charset="0"/>
              </a:rPr>
              <a:t>ושבתה</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וכו</a:t>
            </a:r>
            <a:r>
              <a:rPr lang="he-IL" sz="1800" dirty="0">
                <a:effectLst/>
                <a:latin typeface="Calibri" panose="020F0502020204030204" pitchFamily="34" charset="0"/>
                <a:ea typeface="Calibri" panose="020F0502020204030204" pitchFamily="34" charset="0"/>
                <a:cs typeface="Arial" panose="020B0604020202020204" pitchFamily="34" charset="0"/>
              </a:rPr>
              <a:t>'' ונאמר: 'בחריש ובקציר </a:t>
            </a:r>
            <a:r>
              <a:rPr lang="he-IL" sz="1800" u="sng" dirty="0">
                <a:effectLst/>
                <a:latin typeface="Calibri" panose="020F0502020204030204" pitchFamily="34" charset="0"/>
                <a:ea typeface="Calibri" panose="020F0502020204030204" pitchFamily="34" charset="0"/>
                <a:cs typeface="Arial" panose="020B0604020202020204" pitchFamily="34" charset="0"/>
              </a:rPr>
              <a:t>תשבות</a:t>
            </a:r>
            <a:r>
              <a:rPr lang="he-IL" sz="1800" dirty="0">
                <a:effectLst/>
                <a:latin typeface="Calibri" panose="020F0502020204030204" pitchFamily="34" charset="0"/>
                <a:ea typeface="Calibri" panose="020F0502020204030204" pitchFamily="34" charset="0"/>
                <a:cs typeface="Arial" panose="020B0604020202020204" pitchFamily="34" charset="0"/>
              </a:rPr>
              <a:t>' וכל העושה מלאכה וכו' </a:t>
            </a:r>
            <a:r>
              <a:rPr lang="he-IL" sz="1800" u="sng" dirty="0">
                <a:effectLst/>
                <a:latin typeface="Calibri" panose="020F0502020204030204" pitchFamily="34" charset="0"/>
                <a:ea typeface="Calibri" panose="020F0502020204030204" pitchFamily="34" charset="0"/>
                <a:cs typeface="Arial" panose="020B0604020202020204" pitchFamily="34" charset="0"/>
              </a:rPr>
              <a:t>ביטל מצוות עשה ועבר על לא תעשה</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וכו</a:t>
            </a:r>
            <a:r>
              <a:rPr lang="he-IL" sz="1800" dirty="0">
                <a:effectLst/>
                <a:latin typeface="Calibri" panose="020F0502020204030204" pitchFamily="34"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ולכאורה קשה: והלא 'ושבתה הארץ' הוא מצות עשה שביתת שדהו ו'בחריש ובקציר תשבות' הוא שביתת אדם, והווה ליה </a:t>
            </a:r>
            <a:r>
              <a:rPr lang="he-IL" sz="1800" dirty="0" err="1">
                <a:effectLst/>
                <a:latin typeface="Calibri" panose="020F0502020204030204" pitchFamily="34" charset="0"/>
                <a:ea typeface="Calibri" panose="020F0502020204030204" pitchFamily="34" charset="0"/>
                <a:cs typeface="Arial" panose="020B0604020202020204" pitchFamily="34" charset="0"/>
              </a:rPr>
              <a:t>למימר</a:t>
            </a:r>
            <a:r>
              <a:rPr lang="he-IL" sz="1800" dirty="0">
                <a:effectLst/>
                <a:latin typeface="Calibri" panose="020F0502020204030204" pitchFamily="34" charset="0"/>
                <a:ea typeface="Calibri" panose="020F0502020204030204" pitchFamily="34" charset="0"/>
                <a:cs typeface="Arial" panose="020B0604020202020204" pitchFamily="34" charset="0"/>
              </a:rPr>
              <a:t> שביטל שתי מצוות עשה! וגם קשה </a:t>
            </a:r>
            <a:r>
              <a:rPr lang="he-IL" sz="1800" dirty="0" err="1">
                <a:effectLst/>
                <a:latin typeface="Calibri" panose="020F0502020204030204" pitchFamily="34" charset="0"/>
                <a:ea typeface="Calibri" panose="020F0502020204030204" pitchFamily="34" charset="0"/>
                <a:cs typeface="Arial" panose="020B0604020202020204" pitchFamily="34" charset="0"/>
              </a:rPr>
              <a:t>אמאי</a:t>
            </a:r>
            <a:r>
              <a:rPr lang="he-IL" sz="1800" dirty="0">
                <a:effectLst/>
                <a:latin typeface="Calibri" panose="020F0502020204030204" pitchFamily="34" charset="0"/>
                <a:ea typeface="Calibri" panose="020F0502020204030204" pitchFamily="34" charset="0"/>
                <a:cs typeface="Arial" panose="020B0604020202020204" pitchFamily="34" charset="0"/>
              </a:rPr>
              <a:t> לא </a:t>
            </a:r>
            <a:r>
              <a:rPr lang="he-IL" sz="1800" dirty="0" err="1">
                <a:effectLst/>
                <a:latin typeface="Calibri" panose="020F0502020204030204" pitchFamily="34" charset="0"/>
                <a:ea typeface="Calibri" panose="020F0502020204030204" pitchFamily="34" charset="0"/>
                <a:cs typeface="Arial" panose="020B0604020202020204" pitchFamily="34" charset="0"/>
              </a:rPr>
              <a:t>חשיב</a:t>
            </a:r>
            <a:r>
              <a:rPr lang="he-IL" sz="1800" dirty="0">
                <a:effectLst/>
                <a:latin typeface="Calibri" panose="020F0502020204030204" pitchFamily="34" charset="0"/>
                <a:ea typeface="Calibri" panose="020F0502020204030204" pitchFamily="34" charset="0"/>
                <a:cs typeface="Arial" panose="020B0604020202020204" pitchFamily="34" charset="0"/>
              </a:rPr>
              <a:t> נמי {בהלכה ה} </a:t>
            </a:r>
            <a:r>
              <a:rPr lang="he-IL" sz="1800" dirty="0" err="1">
                <a:effectLst/>
                <a:latin typeface="Calibri" panose="020F0502020204030204" pitchFamily="34" charset="0"/>
                <a:ea typeface="Calibri" panose="020F0502020204030204" pitchFamily="34" charset="0"/>
                <a:cs typeface="Arial" panose="020B0604020202020204" pitchFamily="34" charset="0"/>
              </a:rPr>
              <a:t>שמצוה</a:t>
            </a:r>
            <a:r>
              <a:rPr lang="he-IL" sz="1800" dirty="0">
                <a:effectLst/>
                <a:latin typeface="Calibri" panose="020F0502020204030204" pitchFamily="34" charset="0"/>
                <a:ea typeface="Calibri" panose="020F0502020204030204" pitchFamily="34" charset="0"/>
                <a:cs typeface="Arial" panose="020B0604020202020204" pitchFamily="34" charset="0"/>
              </a:rPr>
              <a:t> שתשבות הארץ?</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ולפי הנ"ל אתי שפיר, שבא להורות שני דינים הנ"ל: א) שאין שביתת שדה מצוה אלא שלא לעשות בו מלאכה על ידי אדם שמחויב לשבות מעבודת הארץ, אבל על ידי </a:t>
            </a:r>
            <a:r>
              <a:rPr lang="he-IL" sz="1800" dirty="0" err="1">
                <a:effectLst/>
                <a:latin typeface="Calibri" panose="020F0502020204030204" pitchFamily="34" charset="0"/>
                <a:ea typeface="Calibri" panose="020F0502020204030204" pitchFamily="34" charset="0"/>
                <a:cs typeface="Arial" panose="020B0604020202020204" pitchFamily="34" charset="0"/>
              </a:rPr>
              <a:t>נכרי</a:t>
            </a:r>
            <a:r>
              <a:rPr lang="he-IL" sz="1800" dirty="0">
                <a:effectLst/>
                <a:latin typeface="Calibri" panose="020F0502020204030204" pitchFamily="34" charset="0"/>
                <a:ea typeface="Calibri" panose="020F0502020204030204" pitchFamily="34" charset="0"/>
                <a:cs typeface="Arial" panose="020B0604020202020204" pitchFamily="34" charset="0"/>
              </a:rPr>
              <a:t> אינו מצווה על שביתתה. ב) שבעל השדה שביתתו ושביתת השדה אינה רק מצות עשה אחת, וכן כלל מצות שביתת שדה בשביתת האדם וכתב: 'מצוות עשה לשבות מעבודת הארץ'. והביא שני פסוקים 'ושבתה' - שביתת שדה, 'תשבות' - שביתתו. ועל כולם אמר שאינו רק ביטול מצוות עשה אחת, ומכל מקום </a:t>
            </a:r>
            <a:r>
              <a:rPr lang="he-IL" sz="1800" dirty="0" err="1">
                <a:effectLst/>
                <a:latin typeface="Calibri" panose="020F0502020204030204" pitchFamily="34" charset="0"/>
                <a:ea typeface="Calibri" panose="020F0502020204030204" pitchFamily="34" charset="0"/>
                <a:cs typeface="Arial" panose="020B0604020202020204" pitchFamily="34" charset="0"/>
              </a:rPr>
              <a:t>חשיב</a:t>
            </a:r>
            <a:r>
              <a:rPr lang="he-IL" sz="1800" dirty="0">
                <a:effectLst/>
                <a:latin typeface="Calibri" panose="020F0502020204030204" pitchFamily="34" charset="0"/>
                <a:ea typeface="Calibri" panose="020F0502020204030204" pitchFamily="34" charset="0"/>
                <a:cs typeface="Arial" panose="020B0604020202020204" pitchFamily="34" charset="0"/>
              </a:rPr>
              <a:t> תחילה שתי מצוות, דהיינו שביתת הארץ מצוה לבדה, דהיינו באופן שישראל אחר עובד אדמתו מכל מקום יש על הבעלים מצות שביתת שדה.</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he-IL" dirty="0"/>
          </a:p>
        </p:txBody>
      </p:sp>
    </p:spTree>
    <p:extLst>
      <p:ext uri="{BB962C8B-B14F-4D97-AF65-F5344CB8AC3E}">
        <p14:creationId xmlns:p14="http://schemas.microsoft.com/office/powerpoint/2010/main" val="33590509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70E463C-2D05-4C89-8290-0BBEFC683389}"/>
              </a:ext>
            </a:extLst>
          </p:cNvPr>
          <p:cNvGraphicFramePr>
            <a:graphicFrameLocks noGrp="1"/>
          </p:cNvGraphicFramePr>
          <p:nvPr>
            <p:ph idx="1"/>
          </p:nvPr>
        </p:nvGraphicFramePr>
        <p:xfrm>
          <a:off x="838200" y="412955"/>
          <a:ext cx="10515600" cy="57640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7470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39C00-99BC-4BB4-8DB9-64CC9B1F2FCC}"/>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8BBA86D7-C15C-4F4C-91C6-90F5AE00AEB5}"/>
              </a:ext>
            </a:extLst>
          </p:cNvPr>
          <p:cNvSpPr>
            <a:spLocks noGrp="1"/>
          </p:cNvSpPr>
          <p:nvPr>
            <p:ph idx="1"/>
          </p:nvPr>
        </p:nvSpPr>
        <p:spPr/>
        <p:txBody>
          <a:bodyPr>
            <a:noAutofit/>
          </a:bodyPr>
          <a:lstStyle/>
          <a:p>
            <a:pPr marL="0" indent="0" algn="r" rtl="1">
              <a:lnSpc>
                <a:spcPct val="107000"/>
              </a:lnSpc>
              <a:spcAft>
                <a:spcPts val="800"/>
              </a:spcAft>
              <a:buNone/>
            </a:pPr>
            <a:r>
              <a:rPr lang="he-IL" sz="2200" dirty="0">
                <a:effectLst/>
                <a:latin typeface="Calibri" panose="020F0502020204030204" pitchFamily="34" charset="0"/>
                <a:ea typeface="Calibri" panose="020F0502020204030204" pitchFamily="34" charset="0"/>
                <a:cs typeface="Arial" panose="020B0604020202020204" pitchFamily="34" charset="0"/>
              </a:rPr>
              <a:t>רש"י שמות פרק </a:t>
            </a:r>
            <a:r>
              <a:rPr lang="he-IL" sz="2200" dirty="0" err="1">
                <a:effectLst/>
                <a:latin typeface="Calibri" panose="020F0502020204030204" pitchFamily="34" charset="0"/>
                <a:ea typeface="Calibri" panose="020F0502020204030204" pitchFamily="34" charset="0"/>
                <a:cs typeface="Arial" panose="020B0604020202020204" pitchFamily="34" charset="0"/>
              </a:rPr>
              <a:t>כג</a:t>
            </a:r>
            <a:r>
              <a:rPr lang="he-IL" sz="2200" dirty="0">
                <a:effectLst/>
                <a:latin typeface="Calibri" panose="020F0502020204030204" pitchFamily="34" charset="0"/>
                <a:ea typeface="Calibri" panose="020F0502020204030204" pitchFamily="34" charset="0"/>
                <a:cs typeface="Arial" panose="020B0604020202020204" pitchFamily="34" charset="0"/>
              </a:rPr>
              <a:t> פסוק יא </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200" dirty="0">
                <a:effectLst/>
                <a:latin typeface="Calibri" panose="020F0502020204030204" pitchFamily="34" charset="0"/>
                <a:ea typeface="Calibri" panose="020F0502020204030204" pitchFamily="34" charset="0"/>
                <a:cs typeface="Arial" panose="020B0604020202020204" pitchFamily="34" charset="0"/>
              </a:rPr>
              <a:t>והשביעית תשמטנה </a:t>
            </a:r>
            <a:r>
              <a:rPr lang="he-IL" sz="2200" dirty="0" err="1">
                <a:effectLst/>
                <a:latin typeface="Calibri" panose="020F0502020204030204" pitchFamily="34" charset="0"/>
                <a:ea typeface="Calibri" panose="020F0502020204030204" pitchFamily="34" charset="0"/>
                <a:cs typeface="Arial" panose="020B0604020202020204" pitchFamily="34" charset="0"/>
              </a:rPr>
              <a:t>ונטשתה</a:t>
            </a:r>
            <a:r>
              <a:rPr lang="he-IL" sz="2200" dirty="0">
                <a:effectLst/>
                <a:latin typeface="Calibri" panose="020F0502020204030204" pitchFamily="34" charset="0"/>
                <a:ea typeface="Calibri" panose="020F0502020204030204" pitchFamily="34" charset="0"/>
                <a:cs typeface="Arial" panose="020B0604020202020204" pitchFamily="34" charset="0"/>
              </a:rPr>
              <a:t>:... </a:t>
            </a:r>
            <a:r>
              <a:rPr lang="he-IL" sz="2200" b="1" dirty="0">
                <a:effectLst/>
                <a:latin typeface="Calibri" panose="020F0502020204030204" pitchFamily="34" charset="0"/>
                <a:ea typeface="Calibri" panose="020F0502020204030204" pitchFamily="34" charset="0"/>
                <a:cs typeface="Arial" panose="020B0604020202020204" pitchFamily="34" charset="0"/>
              </a:rPr>
              <a:t>'תשמטנה' - מעבודה גמורה</a:t>
            </a:r>
            <a:r>
              <a:rPr lang="he-IL" sz="2200" dirty="0">
                <a:effectLst/>
                <a:latin typeface="Calibri" panose="020F0502020204030204" pitchFamily="34" charset="0"/>
                <a:ea typeface="Calibri" panose="020F0502020204030204" pitchFamily="34" charset="0"/>
                <a:cs typeface="Arial" panose="020B0604020202020204" pitchFamily="34" charset="0"/>
              </a:rPr>
              <a:t>, כגון חרישה וזריעה. </a:t>
            </a:r>
            <a:r>
              <a:rPr lang="he-IL" sz="2200" b="1" dirty="0">
                <a:effectLst/>
                <a:latin typeface="Calibri" panose="020F0502020204030204" pitchFamily="34" charset="0"/>
                <a:ea typeface="Calibri" panose="020F0502020204030204" pitchFamily="34" charset="0"/>
                <a:cs typeface="Arial" panose="020B0604020202020204" pitchFamily="34" charset="0"/>
              </a:rPr>
              <a:t>'</a:t>
            </a:r>
            <a:r>
              <a:rPr lang="he-IL" sz="2200" b="1" dirty="0" err="1">
                <a:effectLst/>
                <a:latin typeface="Calibri" panose="020F0502020204030204" pitchFamily="34" charset="0"/>
                <a:ea typeface="Calibri" panose="020F0502020204030204" pitchFamily="34" charset="0"/>
                <a:cs typeface="Arial" panose="020B0604020202020204" pitchFamily="34" charset="0"/>
              </a:rPr>
              <a:t>ונטשתה</a:t>
            </a:r>
            <a:r>
              <a:rPr lang="he-IL" sz="2200" b="1" dirty="0">
                <a:effectLst/>
                <a:latin typeface="Calibri" panose="020F0502020204030204" pitchFamily="34" charset="0"/>
                <a:ea typeface="Calibri" panose="020F0502020204030204" pitchFamily="34" charset="0"/>
                <a:cs typeface="Arial" panose="020B0604020202020204" pitchFamily="34" charset="0"/>
              </a:rPr>
              <a:t>' - מלזבל ומלקשקש.</a:t>
            </a:r>
          </a:p>
          <a:p>
            <a:pPr marL="0" indent="0" algn="r" rtl="1">
              <a:lnSpc>
                <a:spcPct val="107000"/>
              </a:lnSpc>
              <a:spcAft>
                <a:spcPts val="800"/>
              </a:spcAft>
              <a:buNone/>
            </a:pPr>
            <a:r>
              <a:rPr lang="he-IL" sz="2200" dirty="0">
                <a:effectLst/>
                <a:latin typeface="Calibri" panose="020F0502020204030204" pitchFamily="34" charset="0"/>
                <a:ea typeface="Calibri" panose="020F0502020204030204" pitchFamily="34" charset="0"/>
                <a:cs typeface="Arial" panose="020B0604020202020204" pitchFamily="34" charset="0"/>
              </a:rPr>
              <a:t> </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200" dirty="0">
                <a:effectLst/>
                <a:latin typeface="Calibri" panose="020F0502020204030204" pitchFamily="34" charset="0"/>
                <a:ea typeface="Calibri" panose="020F0502020204030204" pitchFamily="34" charset="0"/>
                <a:cs typeface="Arial" panose="020B0604020202020204" pitchFamily="34" charset="0"/>
              </a:rPr>
              <a:t>רמב"ן שמות פרק </a:t>
            </a:r>
            <a:r>
              <a:rPr lang="he-IL" sz="2200" dirty="0" err="1">
                <a:effectLst/>
                <a:latin typeface="Calibri" panose="020F0502020204030204" pitchFamily="34" charset="0"/>
                <a:ea typeface="Calibri" panose="020F0502020204030204" pitchFamily="34" charset="0"/>
                <a:cs typeface="Arial" panose="020B0604020202020204" pitchFamily="34" charset="0"/>
              </a:rPr>
              <a:t>כג</a:t>
            </a:r>
            <a:r>
              <a:rPr lang="he-IL" sz="2200" dirty="0">
                <a:effectLst/>
                <a:latin typeface="Calibri" panose="020F0502020204030204" pitchFamily="34" charset="0"/>
                <a:ea typeface="Calibri" panose="020F0502020204030204" pitchFamily="34" charset="0"/>
                <a:cs typeface="Arial" panose="020B0604020202020204" pitchFamily="34" charset="0"/>
              </a:rPr>
              <a:t> פסוק יא</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200" dirty="0">
                <a:effectLst/>
                <a:latin typeface="Calibri" panose="020F0502020204030204" pitchFamily="34" charset="0"/>
                <a:ea typeface="Calibri" panose="020F0502020204030204" pitchFamily="34" charset="0"/>
                <a:cs typeface="Arial" panose="020B0604020202020204" pitchFamily="34" charset="0"/>
              </a:rPr>
              <a:t>ואיננו נכון. כי לא הוזהרנו מן התורה אלא על חרישה וזריעה, אבל המקשקש והמזבל, ואפילו מנכש ועודר וכוסח וכל שאר עבודות קרקע, אינו אסור מן התורה, וכך העלו </a:t>
            </a:r>
            <a:r>
              <a:rPr lang="he-IL" sz="2200" dirty="0" err="1">
                <a:effectLst/>
                <a:latin typeface="Calibri" panose="020F0502020204030204" pitchFamily="34" charset="0"/>
                <a:ea typeface="Calibri" panose="020F0502020204030204" pitchFamily="34" charset="0"/>
                <a:cs typeface="Arial" panose="020B0604020202020204" pitchFamily="34" charset="0"/>
              </a:rPr>
              <a:t>בתחלת</a:t>
            </a:r>
            <a:r>
              <a:rPr lang="he-IL" sz="2200" dirty="0">
                <a:effectLst/>
                <a:latin typeface="Calibri" panose="020F0502020204030204" pitchFamily="34" charset="0"/>
                <a:ea typeface="Calibri" panose="020F0502020204030204" pitchFamily="34" charset="0"/>
                <a:cs typeface="Arial" panose="020B0604020202020204" pitchFamily="34" charset="0"/>
              </a:rPr>
              <a:t> מסכת מועד קטן.</a:t>
            </a:r>
            <a:endParaRPr lang="en-US" sz="2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44036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068AD-758C-4B7D-99C9-35D9E077A550}"/>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F91A7C59-A3AE-4AB9-B613-C818D2B74EE7}"/>
              </a:ext>
            </a:extLst>
          </p:cNvPr>
          <p:cNvSpPr>
            <a:spLocks noGrp="1"/>
          </p:cNvSpPr>
          <p:nvPr>
            <p:ph idx="1"/>
          </p:nvPr>
        </p:nvSpPr>
        <p:spPr/>
        <p:txBody>
          <a:bodyPr>
            <a:normAutofit/>
          </a:bodyPr>
          <a:lstStyle/>
          <a:p>
            <a:pPr marL="0" indent="0" algn="r" rtl="1">
              <a:lnSpc>
                <a:spcPct val="107000"/>
              </a:lnSpc>
              <a:spcAft>
                <a:spcPts val="800"/>
              </a:spcAft>
              <a:buNone/>
            </a:pPr>
            <a:r>
              <a:rPr lang="he-IL" sz="2200" dirty="0">
                <a:effectLst/>
                <a:latin typeface="Calibri" panose="020F0502020204030204" pitchFamily="34" charset="0"/>
                <a:ea typeface="Calibri" panose="020F0502020204030204" pitchFamily="34" charset="0"/>
                <a:cs typeface="Arial" panose="020B0604020202020204" pitchFamily="34" charset="0"/>
              </a:rPr>
              <a:t>מהר"ל מפראג - גור אריה שמות פרק </a:t>
            </a:r>
            <a:r>
              <a:rPr lang="he-IL" sz="2200" dirty="0" err="1">
                <a:effectLst/>
                <a:latin typeface="Calibri" panose="020F0502020204030204" pitchFamily="34" charset="0"/>
                <a:ea typeface="Calibri" panose="020F0502020204030204" pitchFamily="34" charset="0"/>
                <a:cs typeface="Arial" panose="020B0604020202020204" pitchFamily="34" charset="0"/>
              </a:rPr>
              <a:t>כג</a:t>
            </a:r>
            <a:r>
              <a:rPr lang="he-IL" sz="2200" dirty="0">
                <a:effectLst/>
                <a:latin typeface="Calibri" panose="020F0502020204030204" pitchFamily="34" charset="0"/>
                <a:ea typeface="Calibri" panose="020F0502020204030204" pitchFamily="34" charset="0"/>
                <a:cs typeface="Arial" panose="020B0604020202020204" pitchFamily="34" charset="0"/>
              </a:rPr>
              <a:t> פסוק יא</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200" dirty="0">
                <a:effectLst/>
                <a:latin typeface="Calibri" panose="020F0502020204030204" pitchFamily="34" charset="0"/>
                <a:ea typeface="Calibri" panose="020F0502020204030204" pitchFamily="34" charset="0"/>
                <a:cs typeface="Arial" panose="020B0604020202020204" pitchFamily="34" charset="0"/>
              </a:rPr>
              <a:t>הרמב"ן הקשה... ואין ספק כי רש"י ראה הגמרא...</a:t>
            </a:r>
            <a:br>
              <a:rPr lang="he-IL" sz="2200" dirty="0">
                <a:effectLst/>
                <a:latin typeface="Calibri" panose="020F0502020204030204" pitchFamily="34" charset="0"/>
                <a:ea typeface="Calibri" panose="020F0502020204030204" pitchFamily="34" charset="0"/>
                <a:cs typeface="Arial" panose="020B0604020202020204" pitchFamily="34" charset="0"/>
              </a:rPr>
            </a:br>
            <a:r>
              <a:rPr lang="he-IL" sz="2200" b="1" dirty="0">
                <a:effectLst/>
                <a:latin typeface="Calibri" panose="020F0502020204030204" pitchFamily="34" charset="0"/>
                <a:ea typeface="Calibri" panose="020F0502020204030204" pitchFamily="34" charset="0"/>
                <a:cs typeface="Arial" panose="020B0604020202020204" pitchFamily="34" charset="0"/>
              </a:rPr>
              <a:t>אלא רוצה לומר {בגמרא} דהוי מדרבנן, מפני </a:t>
            </a:r>
            <a:r>
              <a:rPr lang="he-IL" sz="2200" b="1" u="sng" dirty="0">
                <a:effectLst/>
                <a:latin typeface="Calibri" panose="020F0502020204030204" pitchFamily="34" charset="0"/>
                <a:ea typeface="Calibri" panose="020F0502020204030204" pitchFamily="34" charset="0"/>
                <a:cs typeface="Arial" panose="020B0604020202020204" pitchFamily="34" charset="0"/>
              </a:rPr>
              <a:t>שהתורה מסרן לחכמים </a:t>
            </a:r>
            <a:r>
              <a:rPr lang="he-IL" sz="2200" b="1" dirty="0">
                <a:effectLst/>
                <a:latin typeface="Calibri" panose="020F0502020204030204" pitchFamily="34" charset="0"/>
                <a:ea typeface="Calibri" panose="020F0502020204030204" pitchFamily="34" charset="0"/>
                <a:cs typeface="Arial" panose="020B0604020202020204" pitchFamily="34" charset="0"/>
              </a:rPr>
              <a:t>איזה מלאכה אסורה ואיזה מלאכה מותרת, ומפני זה כולם דרבנן, ומכל מקום כתב בתורה '</a:t>
            </a:r>
            <a:r>
              <a:rPr lang="he-IL" sz="2200" b="1" dirty="0" err="1">
                <a:effectLst/>
                <a:latin typeface="Calibri" panose="020F0502020204030204" pitchFamily="34" charset="0"/>
                <a:ea typeface="Calibri" panose="020F0502020204030204" pitchFamily="34" charset="0"/>
                <a:cs typeface="Arial" panose="020B0604020202020204" pitchFamily="34" charset="0"/>
              </a:rPr>
              <a:t>ונטשתה</a:t>
            </a:r>
            <a:r>
              <a:rPr lang="he-IL" sz="2200" b="1" dirty="0">
                <a:effectLst/>
                <a:latin typeface="Calibri" panose="020F0502020204030204" pitchFamily="34" charset="0"/>
                <a:ea typeface="Calibri" panose="020F0502020204030204" pitchFamily="34" charset="0"/>
                <a:cs typeface="Arial" panose="020B0604020202020204" pitchFamily="34" charset="0"/>
              </a:rPr>
              <a:t>' - משאר מלאכות, אלא שמסרן לחכמים איזה מלאכה אסורה ואיזה מותרת</a:t>
            </a:r>
            <a:r>
              <a:rPr lang="he-IL" sz="2200" dirty="0">
                <a:effectLst/>
                <a:latin typeface="Calibri" panose="020F0502020204030204" pitchFamily="34" charset="0"/>
                <a:ea typeface="Calibri" panose="020F0502020204030204" pitchFamily="34" charset="0"/>
                <a:cs typeface="Arial" panose="020B0604020202020204" pitchFamily="34" charset="0"/>
              </a:rPr>
              <a:t>, וכהאי </a:t>
            </a:r>
            <a:r>
              <a:rPr lang="he-IL" sz="2200" dirty="0" err="1">
                <a:effectLst/>
                <a:latin typeface="Calibri" panose="020F0502020204030204" pitchFamily="34" charset="0"/>
                <a:ea typeface="Calibri" panose="020F0502020204030204" pitchFamily="34" charset="0"/>
                <a:cs typeface="Arial" panose="020B0604020202020204" pitchFamily="34" charset="0"/>
              </a:rPr>
              <a:t>גוונא</a:t>
            </a:r>
            <a:r>
              <a:rPr lang="he-IL" sz="2200" dirty="0">
                <a:effectLst/>
                <a:latin typeface="Calibri" panose="020F0502020204030204" pitchFamily="34" charset="0"/>
                <a:ea typeface="Calibri" panose="020F0502020204030204" pitchFamily="34" charset="0"/>
                <a:cs typeface="Arial" panose="020B0604020202020204" pitchFamily="34" charset="0"/>
              </a:rPr>
              <a:t> הוי מדרבנן. </a:t>
            </a:r>
            <a:br>
              <a:rPr lang="he-IL" sz="2200" dirty="0">
                <a:effectLst/>
                <a:latin typeface="Calibri" panose="020F0502020204030204" pitchFamily="34" charset="0"/>
                <a:ea typeface="Calibri" panose="020F0502020204030204" pitchFamily="34" charset="0"/>
                <a:cs typeface="Arial" panose="020B0604020202020204" pitchFamily="34" charset="0"/>
              </a:rPr>
            </a:br>
            <a:r>
              <a:rPr lang="he-IL" sz="2200" dirty="0">
                <a:effectLst/>
                <a:latin typeface="Calibri" panose="020F0502020204030204" pitchFamily="34" charset="0"/>
                <a:ea typeface="Calibri" panose="020F0502020204030204" pitchFamily="34" charset="0"/>
                <a:cs typeface="Arial" panose="020B0604020202020204" pitchFamily="34" charset="0"/>
              </a:rPr>
              <a:t>וכך הוא בחול המועד שמסרן התורה לחכמים (חגיגה דף </a:t>
            </a:r>
            <a:r>
              <a:rPr lang="he-IL" sz="2200" dirty="0" err="1">
                <a:effectLst/>
                <a:latin typeface="Calibri" panose="020F0502020204030204" pitchFamily="34" charset="0"/>
                <a:ea typeface="Calibri" panose="020F0502020204030204" pitchFamily="34" charset="0"/>
                <a:cs typeface="Arial" panose="020B0604020202020204" pitchFamily="34" charset="0"/>
              </a:rPr>
              <a:t>יח</a:t>
            </a:r>
            <a:r>
              <a:rPr lang="he-IL" sz="2200" dirty="0">
                <a:effectLst/>
                <a:latin typeface="Calibri" panose="020F0502020204030204" pitchFamily="34" charset="0"/>
                <a:ea typeface="Calibri" panose="020F0502020204030204" pitchFamily="34" charset="0"/>
                <a:cs typeface="Arial" panose="020B0604020202020204" pitchFamily="34" charset="0"/>
              </a:rPr>
              <a:t>, עמוד א), </a:t>
            </a:r>
            <a:r>
              <a:rPr lang="he-IL" sz="2200" dirty="0" err="1">
                <a:effectLst/>
                <a:latin typeface="Calibri" panose="020F0502020204030204" pitchFamily="34" charset="0"/>
                <a:ea typeface="Calibri" panose="020F0502020204030204" pitchFamily="34" charset="0"/>
                <a:cs typeface="Arial" panose="020B0604020202020204" pitchFamily="34" charset="0"/>
              </a:rPr>
              <a:t>והוי</a:t>
            </a:r>
            <a:r>
              <a:rPr lang="he-IL" sz="2200" dirty="0">
                <a:effectLst/>
                <a:latin typeface="Calibri" panose="020F0502020204030204" pitchFamily="34" charset="0"/>
                <a:ea typeface="Calibri" panose="020F0502020204030204" pitchFamily="34" charset="0"/>
                <a:cs typeface="Arial" panose="020B0604020202020204" pitchFamily="34" charset="0"/>
              </a:rPr>
              <a:t> מדרבנן. </a:t>
            </a:r>
            <a:br>
              <a:rPr lang="he-IL" sz="2200" dirty="0">
                <a:effectLst/>
                <a:latin typeface="Calibri" panose="020F0502020204030204" pitchFamily="34" charset="0"/>
                <a:ea typeface="Calibri" panose="020F0502020204030204" pitchFamily="34" charset="0"/>
                <a:cs typeface="Arial" panose="020B0604020202020204" pitchFamily="34" charset="0"/>
              </a:rPr>
            </a:br>
            <a:r>
              <a:rPr lang="he-IL" sz="2200" dirty="0">
                <a:effectLst/>
                <a:latin typeface="Calibri" panose="020F0502020204030204" pitchFamily="34" charset="0"/>
                <a:ea typeface="Calibri" panose="020F0502020204030204" pitchFamily="34" charset="0"/>
                <a:cs typeface="Arial" panose="020B0604020202020204" pitchFamily="34" charset="0"/>
              </a:rPr>
              <a:t>והא </a:t>
            </a:r>
            <a:r>
              <a:rPr lang="he-IL" sz="2200" dirty="0" err="1">
                <a:effectLst/>
                <a:latin typeface="Calibri" panose="020F0502020204030204" pitchFamily="34" charset="0"/>
                <a:ea typeface="Calibri" panose="020F0502020204030204" pitchFamily="34" charset="0"/>
                <a:cs typeface="Arial" panose="020B0604020202020204" pitchFamily="34" charset="0"/>
              </a:rPr>
              <a:t>דאמר</a:t>
            </a:r>
            <a:r>
              <a:rPr lang="he-IL" sz="2200" dirty="0">
                <a:effectLst/>
                <a:latin typeface="Calibri" panose="020F0502020204030204" pitchFamily="34" charset="0"/>
                <a:ea typeface="Calibri" panose="020F0502020204030204" pitchFamily="34" charset="0"/>
                <a:cs typeface="Arial" panose="020B0604020202020204" pitchFamily="34" charset="0"/>
              </a:rPr>
              <a:t> שם (ג, א) דהוי אסמכתא בעלמא, אף על גב דלפי זה {שהתורה מסרה לחכמים} דרשה גמורה היא? מכל מקום הוי אסמכתא, שלא נזכר בכתוב שום מלאכה בפרט. ומה שפירש רש"י כאן '</a:t>
            </a:r>
            <a:r>
              <a:rPr lang="he-IL" sz="2200" dirty="0" err="1">
                <a:effectLst/>
                <a:latin typeface="Calibri" panose="020F0502020204030204" pitchFamily="34" charset="0"/>
                <a:ea typeface="Calibri" panose="020F0502020204030204" pitchFamily="34" charset="0"/>
                <a:cs typeface="Arial" panose="020B0604020202020204" pitchFamily="34" charset="0"/>
              </a:rPr>
              <a:t>ונטשתה</a:t>
            </a:r>
            <a:r>
              <a:rPr lang="he-IL" sz="2200" dirty="0">
                <a:effectLst/>
                <a:latin typeface="Calibri" panose="020F0502020204030204" pitchFamily="34" charset="0"/>
                <a:ea typeface="Calibri" panose="020F0502020204030204" pitchFamily="34" charset="0"/>
                <a:cs typeface="Arial" panose="020B0604020202020204" pitchFamily="34" charset="0"/>
              </a:rPr>
              <a:t> - מלזבל ולקשקש', לא שבכתוב כתיב בפירוש זה, אלא שהכתוב אומר: '</a:t>
            </a:r>
            <a:r>
              <a:rPr lang="he-IL" sz="2200" dirty="0" err="1">
                <a:effectLst/>
                <a:latin typeface="Calibri" panose="020F0502020204030204" pitchFamily="34" charset="0"/>
                <a:ea typeface="Calibri" panose="020F0502020204030204" pitchFamily="34" charset="0"/>
                <a:cs typeface="Arial" panose="020B0604020202020204" pitchFamily="34" charset="0"/>
              </a:rPr>
              <a:t>ונטשתה</a:t>
            </a:r>
            <a:r>
              <a:rPr lang="he-IL" sz="2200" dirty="0">
                <a:effectLst/>
                <a:latin typeface="Calibri" panose="020F0502020204030204" pitchFamily="34" charset="0"/>
                <a:ea typeface="Calibri" panose="020F0502020204030204" pitchFamily="34" charset="0"/>
                <a:cs typeface="Arial" panose="020B0604020202020204" pitchFamily="34" charset="0"/>
              </a:rPr>
              <a:t> ממלאכה שאינה גמורה', וחכמים פירשו: זהו מלזבל ומלקשקש.</a:t>
            </a:r>
          </a:p>
        </p:txBody>
      </p:sp>
    </p:spTree>
    <p:extLst>
      <p:ext uri="{BB962C8B-B14F-4D97-AF65-F5344CB8AC3E}">
        <p14:creationId xmlns:p14="http://schemas.microsoft.com/office/powerpoint/2010/main" val="1744043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46154-9393-4262-8322-EBF273998459}"/>
              </a:ext>
            </a:extLst>
          </p:cNvPr>
          <p:cNvSpPr>
            <a:spLocks noGrp="1"/>
          </p:cNvSpPr>
          <p:nvPr>
            <p:ph type="title"/>
          </p:nvPr>
        </p:nvSpPr>
        <p:spPr/>
        <p:txBody>
          <a:bodyPr/>
          <a:lstStyle/>
          <a:p>
            <a:pPr algn="r" rtl="1"/>
            <a:r>
              <a:rPr lang="he-IL" dirty="0"/>
              <a:t>מנוחה בשבת\יו"ט אפילו בדברים שאינם מלאכה</a:t>
            </a:r>
          </a:p>
        </p:txBody>
      </p:sp>
      <p:sp>
        <p:nvSpPr>
          <p:cNvPr id="3" name="Content Placeholder 2">
            <a:extLst>
              <a:ext uri="{FF2B5EF4-FFF2-40B4-BE49-F238E27FC236}">
                <a16:creationId xmlns:a16="http://schemas.microsoft.com/office/drawing/2014/main" id="{D1914B37-DC30-4352-B17A-C559DC9DD788}"/>
              </a:ext>
            </a:extLst>
          </p:cNvPr>
          <p:cNvSpPr>
            <a:spLocks noGrp="1"/>
          </p:cNvSpPr>
          <p:nvPr>
            <p:ph idx="1"/>
          </p:nvPr>
        </p:nvSpPr>
        <p:spPr/>
        <p:txBody>
          <a:bodyPr>
            <a:normAutofit/>
          </a:bodyPr>
          <a:lstStyle/>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רמב"ן ויקרא פרק </a:t>
            </a:r>
            <a:r>
              <a:rPr lang="he-IL" sz="1800" dirty="0" err="1">
                <a:effectLst/>
                <a:latin typeface="Calibri" panose="020F0502020204030204" pitchFamily="34" charset="0"/>
                <a:ea typeface="Calibri" panose="020F0502020204030204" pitchFamily="34" charset="0"/>
                <a:cs typeface="Arial" panose="020B0604020202020204" pitchFamily="34" charset="0"/>
              </a:rPr>
              <a:t>כג</a:t>
            </a:r>
            <a:r>
              <a:rPr lang="he-IL" sz="1800" dirty="0">
                <a:effectLst/>
                <a:latin typeface="Calibri" panose="020F0502020204030204" pitchFamily="34" charset="0"/>
                <a:ea typeface="Calibri" panose="020F0502020204030204" pitchFamily="34" charset="0"/>
                <a:cs typeface="Arial" panose="020B0604020202020204" pitchFamily="34" charset="0"/>
              </a:rPr>
              <a:t> פסוק כד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(כד) יהיה לכם שבתון - שיהיה יום שביתה לנוח בו....אבל לא </a:t>
            </a:r>
            <a:r>
              <a:rPr lang="he-IL" sz="1800" dirty="0" err="1">
                <a:effectLst/>
                <a:latin typeface="Calibri" panose="020F0502020204030204" pitchFamily="34" charset="0"/>
                <a:ea typeface="Calibri" panose="020F0502020204030204" pitchFamily="34" charset="0"/>
                <a:cs typeface="Arial" panose="020B0604020202020204" pitchFamily="34" charset="0"/>
              </a:rPr>
              <a:t>נתברר</a:t>
            </a:r>
            <a:r>
              <a:rPr lang="he-IL" sz="1800" dirty="0">
                <a:effectLst/>
                <a:latin typeface="Calibri" panose="020F0502020204030204" pitchFamily="34" charset="0"/>
                <a:ea typeface="Calibri" panose="020F0502020204030204" pitchFamily="34" charset="0"/>
                <a:cs typeface="Arial" panose="020B0604020202020204" pitchFamily="34" charset="0"/>
              </a:rPr>
              <a:t> לי זה, שאם תאמר שהוא אסמכתא מה טעם שיאמרו בלשון הזה, כי "שבות" בלשונם נאמר לעולם על של דבריהם, </a:t>
            </a:r>
            <a:r>
              <a:rPr lang="he-IL" sz="1800" dirty="0" err="1">
                <a:effectLst/>
                <a:latin typeface="Calibri" panose="020F0502020204030204" pitchFamily="34" charset="0"/>
                <a:ea typeface="Calibri" panose="020F0502020204030204" pitchFamily="34" charset="0"/>
                <a:cs typeface="Arial" panose="020B0604020202020204" pitchFamily="34" charset="0"/>
              </a:rPr>
              <a:t>והאיך</a:t>
            </a:r>
            <a:r>
              <a:rPr lang="he-IL" sz="1800" dirty="0">
                <a:effectLst/>
                <a:latin typeface="Calibri" panose="020F0502020204030204" pitchFamily="34" charset="0"/>
                <a:ea typeface="Calibri" panose="020F0502020204030204" pitchFamily="34" charset="0"/>
                <a:cs typeface="Arial" panose="020B0604020202020204" pitchFamily="34" charset="0"/>
              </a:rPr>
              <a:t> יתכן לומר דברים שהן </a:t>
            </a:r>
            <a:r>
              <a:rPr lang="he-IL" sz="1800" dirty="0" err="1">
                <a:effectLst/>
                <a:latin typeface="Calibri" panose="020F0502020204030204" pitchFamily="34" charset="0"/>
                <a:ea typeface="Calibri" panose="020F0502020204030204" pitchFamily="34" charset="0"/>
                <a:cs typeface="Arial" panose="020B0604020202020204" pitchFamily="34" charset="0"/>
              </a:rPr>
              <a:t>אסורין</a:t>
            </a:r>
            <a:r>
              <a:rPr lang="he-IL" sz="1800" dirty="0">
                <a:effectLst/>
                <a:latin typeface="Calibri" panose="020F0502020204030204" pitchFamily="34" charset="0"/>
                <a:ea typeface="Calibri" panose="020F0502020204030204" pitchFamily="34" charset="0"/>
                <a:cs typeface="Arial" panose="020B0604020202020204" pitchFamily="34" charset="0"/>
              </a:rPr>
              <a:t> משום שבות של דבריהם מנין </a:t>
            </a:r>
            <a:r>
              <a:rPr lang="he-IL" sz="1800" dirty="0" err="1">
                <a:effectLst/>
                <a:latin typeface="Calibri" panose="020F0502020204030204" pitchFamily="34" charset="0"/>
                <a:ea typeface="Calibri" panose="020F0502020204030204" pitchFamily="34" charset="0"/>
                <a:cs typeface="Arial" panose="020B0604020202020204" pitchFamily="34" charset="0"/>
              </a:rPr>
              <a:t>שיהו</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אסורין</a:t>
            </a:r>
            <a:r>
              <a:rPr lang="he-IL" sz="1800" dirty="0">
                <a:effectLst/>
                <a:latin typeface="Calibri" panose="020F0502020204030204" pitchFamily="34" charset="0"/>
                <a:ea typeface="Calibri" panose="020F0502020204030204" pitchFamily="34" charset="0"/>
                <a:cs typeface="Arial" panose="020B0604020202020204" pitchFamily="34" charset="0"/>
              </a:rPr>
              <a:t> מן הכתוב, ודרך </a:t>
            </a:r>
            <a:r>
              <a:rPr lang="he-IL" sz="1800" dirty="0" err="1">
                <a:effectLst/>
                <a:latin typeface="Calibri" panose="020F0502020204030204" pitchFamily="34" charset="0"/>
                <a:ea typeface="Calibri" panose="020F0502020204030204" pitchFamily="34" charset="0"/>
                <a:cs typeface="Arial" panose="020B0604020202020204" pitchFamily="34" charset="0"/>
              </a:rPr>
              <a:t>האסמכתות</a:t>
            </a:r>
            <a:r>
              <a:rPr lang="he-IL" sz="1800" dirty="0">
                <a:effectLst/>
                <a:latin typeface="Calibri" panose="020F0502020204030204" pitchFamily="34" charset="0"/>
                <a:ea typeface="Calibri" panose="020F0502020204030204" pitchFamily="34" charset="0"/>
                <a:cs typeface="Arial" panose="020B0604020202020204" pitchFamily="34" charset="0"/>
              </a:rPr>
              <a:t> לשנות שהם מן התורה לא שיאמרו דבר זה שהוא מדברי סופרים מנין מן התורה, אבל היה לו לומר דברים שאינן מלאכה מנין תלמוד לומר שבתון. </a:t>
            </a:r>
            <a:r>
              <a:rPr lang="he-IL" sz="1800" b="1" dirty="0">
                <a:effectLst/>
                <a:latin typeface="Calibri" panose="020F0502020204030204" pitchFamily="34" charset="0"/>
                <a:ea typeface="Calibri" panose="020F0502020204030204" pitchFamily="34" charset="0"/>
                <a:cs typeface="Arial" panose="020B0604020202020204" pitchFamily="34" charset="0"/>
              </a:rPr>
              <a:t>ונראה לי שהמדרש הזה לומר </a:t>
            </a:r>
            <a:r>
              <a:rPr lang="he-IL" sz="1800" b="1" dirty="0" err="1">
                <a:effectLst/>
                <a:latin typeface="Calibri" panose="020F0502020204030204" pitchFamily="34" charset="0"/>
                <a:ea typeface="Calibri" panose="020F0502020204030204" pitchFamily="34" charset="0"/>
                <a:cs typeface="Arial" panose="020B0604020202020204" pitchFamily="34" charset="0"/>
              </a:rPr>
              <a:t>שנצטוינו</a:t>
            </a:r>
            <a:r>
              <a:rPr lang="he-IL" sz="1800" b="1" dirty="0">
                <a:effectLst/>
                <a:latin typeface="Calibri" panose="020F0502020204030204" pitchFamily="34" charset="0"/>
                <a:ea typeface="Calibri" panose="020F0502020204030204" pitchFamily="34" charset="0"/>
                <a:cs typeface="Arial" panose="020B0604020202020204" pitchFamily="34" charset="0"/>
              </a:rPr>
              <a:t> מן התורה להיות לנו מנוחה בי"ט אפילו מדברים שאינן מלאכה,</a:t>
            </a:r>
            <a:r>
              <a:rPr lang="he-IL" sz="1800" dirty="0">
                <a:effectLst/>
                <a:latin typeface="Calibri" panose="020F0502020204030204" pitchFamily="34" charset="0"/>
                <a:ea typeface="Calibri" panose="020F0502020204030204" pitchFamily="34" charset="0"/>
                <a:cs typeface="Arial" panose="020B0604020202020204" pitchFamily="34" charset="0"/>
              </a:rPr>
              <a:t> לא שיטרח כל היום למדוד התבואות ולשקול הפירות והמתנות ולמלא החביות יין, ולפנות הכלים וגם האבנים מבית לבית וממקום למקום, ואם </a:t>
            </a:r>
            <a:r>
              <a:rPr lang="he-IL" sz="1800" dirty="0" err="1">
                <a:effectLst/>
                <a:latin typeface="Calibri" panose="020F0502020204030204" pitchFamily="34" charset="0"/>
                <a:ea typeface="Calibri" panose="020F0502020204030204" pitchFamily="34" charset="0"/>
                <a:cs typeface="Arial" panose="020B0604020202020204" pitchFamily="34" charset="0"/>
              </a:rPr>
              <a:t>היתה</a:t>
            </a:r>
            <a:r>
              <a:rPr lang="he-IL" sz="1800" dirty="0">
                <a:effectLst/>
                <a:latin typeface="Calibri" panose="020F0502020204030204" pitchFamily="34" charset="0"/>
                <a:ea typeface="Calibri" panose="020F0502020204030204" pitchFamily="34" charset="0"/>
                <a:cs typeface="Arial" panose="020B0604020202020204" pitchFamily="34" charset="0"/>
              </a:rPr>
              <a:t> עיר מוקפת חומה ודלתות נעולות בלילה יהיו עומסים על החמורים ואף יין וענבים ותאנים וכל משא יביאו בי"ט ויהיה השוק מלא לכל מקח וממכר, ותהיה החנות פתוחה והחנוני מקיף </a:t>
            </a:r>
            <a:r>
              <a:rPr lang="he-IL" sz="1800" dirty="0" err="1">
                <a:effectLst/>
                <a:latin typeface="Calibri" panose="020F0502020204030204" pitchFamily="34" charset="0"/>
                <a:ea typeface="Calibri" panose="020F0502020204030204" pitchFamily="34" charset="0"/>
                <a:cs typeface="Arial" panose="020B0604020202020204" pitchFamily="34" charset="0"/>
              </a:rPr>
              <a:t>והשלחנים</a:t>
            </a:r>
            <a:r>
              <a:rPr lang="he-IL" sz="1800" dirty="0">
                <a:effectLst/>
                <a:latin typeface="Calibri" panose="020F0502020204030204" pitchFamily="34" charset="0"/>
                <a:ea typeface="Calibri" panose="020F0502020204030204" pitchFamily="34" charset="0"/>
                <a:cs typeface="Arial" panose="020B0604020202020204" pitchFamily="34" charset="0"/>
              </a:rPr>
              <a:t> על שלחנם והזהובים לפניהם, ויהיו הפועלים </a:t>
            </a:r>
            <a:r>
              <a:rPr lang="he-IL" sz="1800" dirty="0" err="1">
                <a:effectLst/>
                <a:latin typeface="Calibri" panose="020F0502020204030204" pitchFamily="34" charset="0"/>
                <a:ea typeface="Calibri" panose="020F0502020204030204" pitchFamily="34" charset="0"/>
                <a:cs typeface="Arial" panose="020B0604020202020204" pitchFamily="34" charset="0"/>
              </a:rPr>
              <a:t>משכימין</a:t>
            </a:r>
            <a:r>
              <a:rPr lang="he-IL" sz="1800" dirty="0">
                <a:effectLst/>
                <a:latin typeface="Calibri" panose="020F0502020204030204" pitchFamily="34" charset="0"/>
                <a:ea typeface="Calibri" panose="020F0502020204030204" pitchFamily="34" charset="0"/>
                <a:cs typeface="Arial" panose="020B0604020202020204" pitchFamily="34" charset="0"/>
              </a:rPr>
              <a:t> למלאכתן </a:t>
            </a:r>
            <a:r>
              <a:rPr lang="he-IL" sz="1800" dirty="0" err="1">
                <a:effectLst/>
                <a:latin typeface="Calibri" panose="020F0502020204030204" pitchFamily="34" charset="0"/>
                <a:ea typeface="Calibri" panose="020F0502020204030204" pitchFamily="34" charset="0"/>
                <a:cs typeface="Arial" panose="020B0604020202020204" pitchFamily="34" charset="0"/>
              </a:rPr>
              <a:t>ומשכירין</a:t>
            </a:r>
            <a:r>
              <a:rPr lang="he-IL" sz="1800" dirty="0">
                <a:effectLst/>
                <a:latin typeface="Calibri" panose="020F0502020204030204" pitchFamily="34" charset="0"/>
                <a:ea typeface="Calibri" panose="020F0502020204030204" pitchFamily="34" charset="0"/>
                <a:cs typeface="Arial" panose="020B0604020202020204" pitchFamily="34" charset="0"/>
              </a:rPr>
              <a:t> עצמם כחול לדברים אלו וכיוצא בהן, והותרו הימים הטובים האלו ואפילו השבת עצמה שבכל זה אין בהם משום מלאכה, לכך אמרה תורה "שבתון" שיהיה יום שביתה ומנוחה לא יום טורח. וזהו פירוש טוב ויפה:</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20892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8E6F6-0A01-4024-8E36-AB2B61E64AD9}"/>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34635168-398F-4942-B21D-B24A4F92519C}"/>
              </a:ext>
            </a:extLst>
          </p:cNvPr>
          <p:cNvSpPr>
            <a:spLocks noGrp="1"/>
          </p:cNvSpPr>
          <p:nvPr>
            <p:ph idx="1"/>
          </p:nvPr>
        </p:nvSpPr>
        <p:spPr/>
        <p:txBody>
          <a:bodyPr/>
          <a:lstStyle/>
          <a:p>
            <a:pPr marL="0" indent="0" algn="r" rtl="1">
              <a:buNone/>
            </a:pPr>
            <a:r>
              <a:rPr lang="he-IL" dirty="0"/>
              <a:t>ערוך השולחן העתיד שמיטה – סימן </a:t>
            </a:r>
            <a:r>
              <a:rPr lang="he-IL" dirty="0" err="1"/>
              <a:t>יט</a:t>
            </a:r>
            <a:r>
              <a:rPr lang="he-IL" dirty="0"/>
              <a:t> סעיף ג</a:t>
            </a:r>
          </a:p>
          <a:p>
            <a:pPr marL="0" indent="0" algn="r" rtl="1">
              <a:buNone/>
            </a:pPr>
            <a:r>
              <a:rPr lang="he-IL" dirty="0"/>
              <a:t>ויראה לי: דאף על גב </a:t>
            </a:r>
            <a:r>
              <a:rPr lang="he-IL" dirty="0" err="1"/>
              <a:t>דמלקות</a:t>
            </a:r>
            <a:r>
              <a:rPr lang="he-IL" dirty="0"/>
              <a:t> </a:t>
            </a:r>
            <a:r>
              <a:rPr lang="he-IL" dirty="0" err="1"/>
              <a:t>ליכא</a:t>
            </a:r>
            <a:r>
              <a:rPr lang="he-IL" dirty="0"/>
              <a:t> רק באלו הד' מלאכות, </a:t>
            </a:r>
            <a:r>
              <a:rPr lang="he-IL" b="1" dirty="0"/>
              <a:t>מכל מקום איסור עשה יש בכל המלאכות</a:t>
            </a:r>
            <a:r>
              <a:rPr lang="he-IL" dirty="0"/>
              <a:t>. דהרי בקרא </a:t>
            </a:r>
            <a:r>
              <a:rPr lang="he-IL" dirty="0" err="1"/>
              <a:t>ד'ושבתה</a:t>
            </a:r>
            <a:r>
              <a:rPr lang="he-IL" dirty="0"/>
              <a:t> הארץ' נכללו כל המלאכות, וזה שאמרו שם </a:t>
            </a:r>
            <a:r>
              <a:rPr lang="he-IL" dirty="0" err="1"/>
              <a:t>ד'קרא</a:t>
            </a:r>
            <a:r>
              <a:rPr lang="he-IL" dirty="0"/>
              <a:t> אסמכתא בעלמא', זהו מה שריבה </a:t>
            </a:r>
            <a:r>
              <a:rPr lang="he-IL" dirty="0" err="1"/>
              <a:t>התורת</a:t>
            </a:r>
            <a:r>
              <a:rPr lang="he-IL" dirty="0"/>
              <a:t> כהנים </a:t>
            </a:r>
            <a:r>
              <a:rPr lang="he-IL" dirty="0" err="1"/>
              <a:t>ללאוין</a:t>
            </a:r>
            <a:r>
              <a:rPr lang="he-IL" dirty="0"/>
              <a:t>, </a:t>
            </a:r>
            <a:r>
              <a:rPr lang="he-IL" b="1" dirty="0"/>
              <a:t>ואין הכוונה שרק מדרבנן אסורים, אלא שמדרבנן יש גם איסור לאו. </a:t>
            </a:r>
          </a:p>
          <a:p>
            <a:pPr marL="0" indent="0" algn="r" rtl="1">
              <a:buNone/>
            </a:pPr>
            <a:r>
              <a:rPr lang="he-IL" dirty="0"/>
              <a:t>וראיה לזה: דהא שם במועד קטן {מקור ‎16} פליגי בשביעית אם לוקה אם לאו </a:t>
            </a:r>
            <a:r>
              <a:rPr lang="he-IL" dirty="0" err="1"/>
              <a:t>וקימא</a:t>
            </a:r>
            <a:r>
              <a:rPr lang="he-IL" dirty="0"/>
              <a:t> לן דאינו לוקה... והא </a:t>
            </a:r>
            <a:r>
              <a:rPr lang="he-IL" dirty="0" err="1"/>
              <a:t>להדיא</a:t>
            </a:r>
            <a:r>
              <a:rPr lang="he-IL" dirty="0"/>
              <a:t> כתיב 'בחריש ובקציר תשבות' ולרבי עקיבא </a:t>
            </a:r>
            <a:r>
              <a:rPr lang="he-IL" dirty="0" err="1"/>
              <a:t>אשביעית</a:t>
            </a:r>
            <a:r>
              <a:rPr lang="he-IL" dirty="0"/>
              <a:t> </a:t>
            </a:r>
            <a:r>
              <a:rPr lang="he-IL" dirty="0" err="1"/>
              <a:t>קאי</a:t>
            </a:r>
            <a:r>
              <a:rPr lang="he-IL" dirty="0"/>
              <a:t>? אלא ודאי דלא פליגי אלא </a:t>
            </a:r>
            <a:r>
              <a:rPr lang="he-IL" dirty="0" err="1"/>
              <a:t>לענין</a:t>
            </a:r>
            <a:r>
              <a:rPr lang="he-IL" dirty="0"/>
              <a:t> מלקות, אבל עשה לכולי עלמא יש. ואף לרבי ישמעאל מקרא </a:t>
            </a:r>
            <a:r>
              <a:rPr lang="he-IL" dirty="0" err="1"/>
              <a:t>ד'ושבתה</a:t>
            </a:r>
            <a:r>
              <a:rPr lang="he-IL" dirty="0"/>
              <a:t> הארץ'. </a:t>
            </a:r>
            <a:r>
              <a:rPr lang="he-IL" dirty="0" err="1"/>
              <a:t>והכא</a:t>
            </a:r>
            <a:r>
              <a:rPr lang="he-IL" dirty="0"/>
              <a:t> נמי בכל מלאכת קרקע.</a:t>
            </a:r>
          </a:p>
          <a:p>
            <a:pPr marL="0" indent="0" algn="r" rtl="1">
              <a:buNone/>
            </a:pPr>
            <a:endParaRPr lang="he-IL" dirty="0"/>
          </a:p>
        </p:txBody>
      </p:sp>
    </p:spTree>
    <p:extLst>
      <p:ext uri="{BB962C8B-B14F-4D97-AF65-F5344CB8AC3E}">
        <p14:creationId xmlns:p14="http://schemas.microsoft.com/office/powerpoint/2010/main" val="311776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DD485-4B9F-4FA2-8A98-BEF6B745B3E7}"/>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5ECDD642-09AE-4E95-963C-C6BFFB4B7C81}"/>
              </a:ext>
            </a:extLst>
          </p:cNvPr>
          <p:cNvSpPr>
            <a:spLocks noGrp="1"/>
          </p:cNvSpPr>
          <p:nvPr>
            <p:ph idx="1"/>
          </p:nvPr>
        </p:nvSpPr>
        <p:spPr/>
        <p:txBody>
          <a:bodyPr>
            <a:normAutofit/>
          </a:bodyPr>
          <a:lstStyle/>
          <a:p>
            <a:pPr marL="0" indent="0" algn="r" rtl="1">
              <a:lnSpc>
                <a:spcPct val="107000"/>
              </a:lnSpc>
              <a:spcAft>
                <a:spcPts val="800"/>
              </a:spcAft>
              <a:buNone/>
            </a:pPr>
            <a:r>
              <a:rPr lang="he-IL" sz="2200" b="1" dirty="0">
                <a:effectLst/>
                <a:latin typeface="Calibri" panose="020F0502020204030204" pitchFamily="34" charset="0"/>
                <a:ea typeface="Calibri" panose="020F0502020204030204" pitchFamily="34" charset="0"/>
                <a:cs typeface="Arial" panose="020B0604020202020204" pitchFamily="34" charset="0"/>
              </a:rPr>
              <a:t>הרב משה </a:t>
            </a:r>
            <a:r>
              <a:rPr lang="he-IL" sz="2200" b="1" dirty="0" err="1">
                <a:effectLst/>
                <a:latin typeface="Calibri" panose="020F0502020204030204" pitchFamily="34" charset="0"/>
                <a:ea typeface="Calibri" panose="020F0502020204030204" pitchFamily="34" charset="0"/>
                <a:cs typeface="Arial" panose="020B0604020202020204" pitchFamily="34" charset="0"/>
              </a:rPr>
              <a:t>פיינשטיין</a:t>
            </a:r>
            <a:r>
              <a:rPr lang="he-IL" sz="2200" b="1" dirty="0">
                <a:effectLst/>
                <a:latin typeface="Calibri" panose="020F0502020204030204" pitchFamily="34" charset="0"/>
                <a:ea typeface="Calibri" panose="020F0502020204030204" pitchFamily="34" charset="0"/>
                <a:cs typeface="Arial" panose="020B0604020202020204" pitchFamily="34" charset="0"/>
              </a:rPr>
              <a:t> - שו"ת אגרות משה - יורה דעה חלק ה סימן </a:t>
            </a:r>
            <a:r>
              <a:rPr lang="he-IL" sz="2200" b="1" dirty="0" err="1">
                <a:effectLst/>
                <a:latin typeface="Calibri" panose="020F0502020204030204" pitchFamily="34" charset="0"/>
                <a:ea typeface="Calibri" panose="020F0502020204030204" pitchFamily="34" charset="0"/>
                <a:cs typeface="Arial" panose="020B0604020202020204" pitchFamily="34" charset="0"/>
              </a:rPr>
              <a:t>מז</a:t>
            </a:r>
            <a:r>
              <a:rPr lang="he-IL" sz="2200" b="1" dirty="0">
                <a:effectLst/>
                <a:latin typeface="Calibri" panose="020F0502020204030204" pitchFamily="34" charset="0"/>
                <a:ea typeface="Calibri" panose="020F0502020204030204" pitchFamily="34" charset="0"/>
                <a:cs typeface="Arial" panose="020B0604020202020204" pitchFamily="34" charset="0"/>
              </a:rPr>
              <a:t> </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200" dirty="0">
                <a:effectLst/>
                <a:latin typeface="Calibri" panose="020F0502020204030204" pitchFamily="34" charset="0"/>
                <a:ea typeface="Calibri" panose="020F0502020204030204" pitchFamily="34" charset="0"/>
                <a:cs typeface="Arial" panose="020B0604020202020204" pitchFamily="34" charset="0"/>
              </a:rPr>
              <a:t>והנה ברמב"ם ריש הלכות שמיטה איתא </a:t>
            </a:r>
            <a:r>
              <a:rPr lang="he-IL" sz="2200" dirty="0" err="1">
                <a:effectLst/>
                <a:latin typeface="Calibri" panose="020F0502020204030204" pitchFamily="34" charset="0"/>
                <a:ea typeface="Calibri" panose="020F0502020204030204" pitchFamily="34" charset="0"/>
                <a:cs typeface="Arial" panose="020B0604020202020204" pitchFamily="34" charset="0"/>
              </a:rPr>
              <a:t>שהעשה</a:t>
            </a:r>
            <a:r>
              <a:rPr lang="he-IL" sz="2200" dirty="0">
                <a:effectLst/>
                <a:latin typeface="Calibri" panose="020F0502020204030204" pitchFamily="34" charset="0"/>
                <a:ea typeface="Calibri" panose="020F0502020204030204" pitchFamily="34" charset="0"/>
                <a:cs typeface="Arial" panose="020B0604020202020204" pitchFamily="34" charset="0"/>
              </a:rPr>
              <a:t> הוא על כל המלאכות בין עשה </a:t>
            </a:r>
            <a:r>
              <a:rPr lang="he-IL" sz="2200" dirty="0" err="1">
                <a:effectLst/>
                <a:latin typeface="Calibri" panose="020F0502020204030204" pitchFamily="34" charset="0"/>
                <a:ea typeface="Calibri" panose="020F0502020204030204" pitchFamily="34" charset="0"/>
                <a:cs typeface="Arial" panose="020B0604020202020204" pitchFamily="34" charset="0"/>
              </a:rPr>
              <a:t>ד'ושבתה</a:t>
            </a:r>
            <a:r>
              <a:rPr lang="he-IL" sz="2200" dirty="0">
                <a:effectLst/>
                <a:latin typeface="Calibri" panose="020F0502020204030204" pitchFamily="34" charset="0"/>
                <a:ea typeface="Calibri" panose="020F0502020204030204" pitchFamily="34" charset="0"/>
                <a:cs typeface="Arial" panose="020B0604020202020204" pitchFamily="34" charset="0"/>
              </a:rPr>
              <a:t>', בין עשה </a:t>
            </a:r>
            <a:r>
              <a:rPr lang="he-IL" sz="2200" dirty="0" err="1">
                <a:effectLst/>
                <a:latin typeface="Calibri" panose="020F0502020204030204" pitchFamily="34" charset="0"/>
                <a:ea typeface="Calibri" panose="020F0502020204030204" pitchFamily="34" charset="0"/>
                <a:cs typeface="Arial" panose="020B0604020202020204" pitchFamily="34" charset="0"/>
              </a:rPr>
              <a:t>ד'בחריש</a:t>
            </a:r>
            <a:r>
              <a:rPr lang="he-IL" sz="2200" dirty="0">
                <a:effectLst/>
                <a:latin typeface="Calibri" panose="020F0502020204030204" pitchFamily="34" charset="0"/>
                <a:ea typeface="Calibri" panose="020F0502020204030204" pitchFamily="34" charset="0"/>
                <a:cs typeface="Arial" panose="020B0604020202020204" pitchFamily="34" charset="0"/>
              </a:rPr>
              <a:t> וקציר', וכן איתא בחינוך. ואם כן </a:t>
            </a:r>
            <a:r>
              <a:rPr lang="he-IL" sz="2200" b="1" dirty="0">
                <a:effectLst/>
                <a:latin typeface="Calibri" panose="020F0502020204030204" pitchFamily="34" charset="0"/>
                <a:ea typeface="Calibri" panose="020F0502020204030204" pitchFamily="34" charset="0"/>
                <a:cs typeface="Arial" panose="020B0604020202020204" pitchFamily="34" charset="0"/>
              </a:rPr>
              <a:t>משמע לענ"ד דהוא משום </a:t>
            </a:r>
            <a:r>
              <a:rPr lang="he-IL" sz="2200" b="1" dirty="0" err="1">
                <a:effectLst/>
                <a:latin typeface="Calibri" panose="020F0502020204030204" pitchFamily="34" charset="0"/>
                <a:ea typeface="Calibri" panose="020F0502020204030204" pitchFamily="34" charset="0"/>
                <a:cs typeface="Arial" panose="020B0604020202020204" pitchFamily="34" charset="0"/>
              </a:rPr>
              <a:t>דילפינן</a:t>
            </a:r>
            <a:r>
              <a:rPr lang="he-IL" sz="2200" b="1" dirty="0">
                <a:effectLst/>
                <a:latin typeface="Calibri" panose="020F0502020204030204" pitchFamily="34" charset="0"/>
                <a:ea typeface="Calibri" panose="020F0502020204030204" pitchFamily="34" charset="0"/>
                <a:cs typeface="Arial" panose="020B0604020202020204" pitchFamily="34" charset="0"/>
              </a:rPr>
              <a:t> </a:t>
            </a:r>
            <a:r>
              <a:rPr lang="he-IL" sz="2200" b="1" u="sng" dirty="0">
                <a:effectLst/>
                <a:latin typeface="Calibri" panose="020F0502020204030204" pitchFamily="34" charset="0"/>
                <a:ea typeface="Calibri" panose="020F0502020204030204" pitchFamily="34" charset="0"/>
                <a:cs typeface="Arial" panose="020B0604020202020204" pitchFamily="34" charset="0"/>
              </a:rPr>
              <a:t>כל המלאכות</a:t>
            </a:r>
            <a:r>
              <a:rPr lang="he-IL" sz="2200" b="1" dirty="0">
                <a:effectLst/>
                <a:latin typeface="Calibri" panose="020F0502020204030204" pitchFamily="34" charset="0"/>
                <a:ea typeface="Calibri" panose="020F0502020204030204" pitchFamily="34" charset="0"/>
                <a:cs typeface="Arial" panose="020B0604020202020204" pitchFamily="34" charset="0"/>
              </a:rPr>
              <a:t> מאלו המפורשים, ורק ללאו אין </a:t>
            </a:r>
            <a:r>
              <a:rPr lang="he-IL" sz="2200" b="1" dirty="0" err="1">
                <a:effectLst/>
                <a:latin typeface="Calibri" panose="020F0502020204030204" pitchFamily="34" charset="0"/>
                <a:ea typeface="Calibri" panose="020F0502020204030204" pitchFamily="34" charset="0"/>
                <a:cs typeface="Arial" panose="020B0604020202020204" pitchFamily="34" charset="0"/>
              </a:rPr>
              <a:t>למילף</a:t>
            </a:r>
            <a:r>
              <a:rPr lang="he-IL" sz="2200" b="1" dirty="0">
                <a:effectLst/>
                <a:latin typeface="Calibri" panose="020F0502020204030204" pitchFamily="34" charset="0"/>
                <a:ea typeface="Calibri" panose="020F0502020204030204" pitchFamily="34" charset="0"/>
                <a:cs typeface="Arial" panose="020B0604020202020204" pitchFamily="34" charset="0"/>
              </a:rPr>
              <a:t> משום דאין </a:t>
            </a:r>
            <a:r>
              <a:rPr lang="he-IL" sz="2200" b="1" dirty="0" err="1">
                <a:effectLst/>
                <a:latin typeface="Calibri" panose="020F0502020204030204" pitchFamily="34" charset="0"/>
                <a:ea typeface="Calibri" panose="020F0502020204030204" pitchFamily="34" charset="0"/>
                <a:cs typeface="Arial" panose="020B0604020202020204" pitchFamily="34" charset="0"/>
              </a:rPr>
              <a:t>מזהירין</a:t>
            </a:r>
            <a:r>
              <a:rPr lang="he-IL" sz="2200" b="1" dirty="0">
                <a:effectLst/>
                <a:latin typeface="Calibri" panose="020F0502020204030204" pitchFamily="34" charset="0"/>
                <a:ea typeface="Calibri" panose="020F0502020204030204" pitchFamily="34" charset="0"/>
                <a:cs typeface="Arial" panose="020B0604020202020204" pitchFamily="34" charset="0"/>
              </a:rPr>
              <a:t> ואין עונשין מן הדין,</a:t>
            </a:r>
            <a:r>
              <a:rPr lang="he-IL" sz="2200" dirty="0">
                <a:effectLst/>
                <a:latin typeface="Calibri" panose="020F0502020204030204" pitchFamily="34" charset="0"/>
                <a:ea typeface="Calibri" panose="020F0502020204030204" pitchFamily="34" charset="0"/>
                <a:cs typeface="Arial" panose="020B0604020202020204" pitchFamily="34" charset="0"/>
              </a:rPr>
              <a:t> אבל לאיסור עשה שפיר </a:t>
            </a:r>
            <a:r>
              <a:rPr lang="he-IL" sz="2200" dirty="0" err="1">
                <a:effectLst/>
                <a:latin typeface="Calibri" panose="020F0502020204030204" pitchFamily="34" charset="0"/>
                <a:ea typeface="Calibri" panose="020F0502020204030204" pitchFamily="34" charset="0"/>
                <a:cs typeface="Arial" panose="020B0604020202020204" pitchFamily="34" charset="0"/>
              </a:rPr>
              <a:t>ילפינן</a:t>
            </a:r>
            <a:r>
              <a:rPr lang="he-IL" sz="2200" dirty="0">
                <a:effectLst/>
                <a:latin typeface="Calibri" panose="020F0502020204030204" pitchFamily="34" charset="0"/>
                <a:ea typeface="Calibri" panose="020F0502020204030204" pitchFamily="34" charset="0"/>
                <a:cs typeface="Arial" panose="020B0604020202020204" pitchFamily="34" charset="0"/>
              </a:rPr>
              <a:t>. ורק תולדות אמר בגמרא דהוא מדרבנן משום </a:t>
            </a:r>
            <a:r>
              <a:rPr lang="he-IL" sz="2200" i="1" dirty="0">
                <a:effectLst/>
                <a:latin typeface="Calibri" panose="020F0502020204030204" pitchFamily="34" charset="0"/>
                <a:ea typeface="Calibri" panose="020F0502020204030204" pitchFamily="34" charset="0"/>
                <a:cs typeface="Arial" panose="020B0604020202020204" pitchFamily="34" charset="0"/>
              </a:rPr>
              <a:t>הלמוד </a:t>
            </a:r>
            <a:r>
              <a:rPr lang="he-IL" sz="2200" i="1" dirty="0" err="1">
                <a:effectLst/>
                <a:latin typeface="Calibri" panose="020F0502020204030204" pitchFamily="34" charset="0"/>
                <a:ea typeface="Calibri" panose="020F0502020204030204" pitchFamily="34" charset="0"/>
                <a:cs typeface="Arial" panose="020B0604020202020204" pitchFamily="34" charset="0"/>
              </a:rPr>
              <a:t>דנכתב</a:t>
            </a:r>
            <a:r>
              <a:rPr lang="he-IL" sz="2200" i="1" dirty="0">
                <a:effectLst/>
                <a:latin typeface="Calibri" panose="020F0502020204030204" pitchFamily="34" charset="0"/>
                <a:ea typeface="Calibri" panose="020F0502020204030204" pitchFamily="34" charset="0"/>
                <a:cs typeface="Arial" panose="020B0604020202020204" pitchFamily="34" charset="0"/>
              </a:rPr>
              <a:t> זמירה</a:t>
            </a:r>
            <a:r>
              <a:rPr lang="he-IL" sz="2200" dirty="0">
                <a:effectLst/>
                <a:latin typeface="Calibri" panose="020F0502020204030204" pitchFamily="34" charset="0"/>
                <a:ea typeface="Calibri" panose="020F0502020204030204" pitchFamily="34" charset="0"/>
                <a:cs typeface="Arial" panose="020B0604020202020204" pitchFamily="34" charset="0"/>
              </a:rPr>
              <a:t> אף שהוא בכלל זריעה שעליו היו גם </a:t>
            </a:r>
            <a:r>
              <a:rPr lang="he-IL" sz="2200" dirty="0" err="1">
                <a:effectLst/>
                <a:latin typeface="Calibri" panose="020F0502020204030204" pitchFamily="34" charset="0"/>
                <a:ea typeface="Calibri" panose="020F0502020204030204" pitchFamily="34" charset="0"/>
                <a:cs typeface="Arial" panose="020B0604020202020204" pitchFamily="34" charset="0"/>
              </a:rPr>
              <a:t>לוקין</a:t>
            </a:r>
            <a:r>
              <a:rPr lang="he-IL" sz="2200" dirty="0">
                <a:effectLst/>
                <a:latin typeface="Calibri" panose="020F0502020204030204" pitchFamily="34" charset="0"/>
                <a:ea typeface="Calibri" panose="020F0502020204030204" pitchFamily="34" charset="0"/>
                <a:cs typeface="Arial" panose="020B0604020202020204" pitchFamily="34" charset="0"/>
              </a:rPr>
              <a:t> ככל תולדה </a:t>
            </a:r>
            <a:r>
              <a:rPr lang="he-IL" sz="2200" dirty="0" err="1">
                <a:effectLst/>
                <a:latin typeface="Calibri" panose="020F0502020204030204" pitchFamily="34" charset="0"/>
                <a:ea typeface="Calibri" panose="020F0502020204030204" pitchFamily="34" charset="0"/>
                <a:cs typeface="Arial" panose="020B0604020202020204" pitchFamily="34" charset="0"/>
              </a:rPr>
              <a:t>שיליף</a:t>
            </a:r>
            <a:r>
              <a:rPr lang="he-IL" sz="2200" dirty="0">
                <a:effectLst/>
                <a:latin typeface="Calibri" panose="020F0502020204030204" pitchFamily="34" charset="0"/>
                <a:ea typeface="Calibri" panose="020F0502020204030204" pitchFamily="34" charset="0"/>
                <a:cs typeface="Arial" panose="020B0604020202020204" pitchFamily="34" charset="0"/>
              </a:rPr>
              <a:t> מאב גם לחיוב סקילה משום דהוי </a:t>
            </a:r>
            <a:r>
              <a:rPr lang="he-IL" sz="2200" dirty="0" err="1">
                <a:effectLst/>
                <a:latin typeface="Calibri" panose="020F0502020204030204" pitchFamily="34" charset="0"/>
                <a:ea typeface="Calibri" panose="020F0502020204030204" pitchFamily="34" charset="0"/>
                <a:cs typeface="Arial" panose="020B0604020202020204" pitchFamily="34" charset="0"/>
              </a:rPr>
              <a:t>כהאב</a:t>
            </a:r>
            <a:r>
              <a:rPr lang="he-IL" sz="2200" dirty="0">
                <a:effectLst/>
                <a:latin typeface="Calibri" panose="020F0502020204030204" pitchFamily="34" charset="0"/>
                <a:ea typeface="Calibri" panose="020F0502020204030204" pitchFamily="34" charset="0"/>
                <a:cs typeface="Arial" panose="020B0604020202020204" pitchFamily="34" charset="0"/>
              </a:rPr>
              <a:t> ממש.</a:t>
            </a:r>
            <a:endParaRPr lang="en-US" sz="2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49527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BF4ED-AC37-4579-8670-CD614C79F2E0}"/>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240D3C1D-E291-42FD-BB17-38B64BC74DD6}"/>
              </a:ext>
            </a:extLst>
          </p:cNvPr>
          <p:cNvGraphicFramePr>
            <a:graphicFrameLocks noGrp="1"/>
          </p:cNvGraphicFramePr>
          <p:nvPr>
            <p:ph idx="1"/>
            <p:extLst>
              <p:ext uri="{D42A27DB-BD31-4B8C-83A1-F6EECF244321}">
                <p14:modId xmlns:p14="http://schemas.microsoft.com/office/powerpoint/2010/main" val="323906329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5498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F0E4F-4C57-4953-A784-A8766FC051D3}"/>
              </a:ext>
            </a:extLst>
          </p:cNvPr>
          <p:cNvSpPr>
            <a:spLocks noGrp="1"/>
          </p:cNvSpPr>
          <p:nvPr>
            <p:ph type="title"/>
          </p:nvPr>
        </p:nvSpPr>
        <p:spPr/>
        <p:txBody>
          <a:bodyPr>
            <a:normAutofit fontScale="90000"/>
          </a:bodyPr>
          <a:lstStyle/>
          <a:p>
            <a:r>
              <a:rPr lang="en-US" dirty="0"/>
              <a:t>Other Agricultural activities and the fundamental nature of the </a:t>
            </a:r>
            <a:r>
              <a:rPr lang="he-IL" dirty="0"/>
              <a:t>איסור מלאכה בשביעית</a:t>
            </a:r>
          </a:p>
        </p:txBody>
      </p:sp>
      <p:graphicFrame>
        <p:nvGraphicFramePr>
          <p:cNvPr id="4" name="Content Placeholder 3">
            <a:extLst>
              <a:ext uri="{FF2B5EF4-FFF2-40B4-BE49-F238E27FC236}">
                <a16:creationId xmlns:a16="http://schemas.microsoft.com/office/drawing/2014/main" id="{9B9EADAA-4101-4115-9AB8-B47ABEC783C7}"/>
              </a:ext>
            </a:extLst>
          </p:cNvPr>
          <p:cNvGraphicFramePr>
            <a:graphicFrameLocks noGrp="1"/>
          </p:cNvGraphicFramePr>
          <p:nvPr>
            <p:ph idx="1"/>
            <p:extLst>
              <p:ext uri="{D42A27DB-BD31-4B8C-83A1-F6EECF244321}">
                <p14:modId xmlns:p14="http://schemas.microsoft.com/office/powerpoint/2010/main" val="364909894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02944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FC4B01-ED11-4D01-8E19-FBB9C2755C2D}"/>
              </a:ext>
            </a:extLst>
          </p:cNvPr>
          <p:cNvSpPr>
            <a:spLocks noGrp="1"/>
          </p:cNvSpPr>
          <p:nvPr>
            <p:ph type="title"/>
          </p:nvPr>
        </p:nvSpPr>
        <p:spPr/>
        <p:txBody>
          <a:bodyPr/>
          <a:lstStyle/>
          <a:p>
            <a:pPr algn="r" rtl="1"/>
            <a:r>
              <a:rPr lang="he-IL" dirty="0"/>
              <a:t>שביתת הארץ או האדם? </a:t>
            </a:r>
            <a:r>
              <a:rPr lang="en-US" dirty="0"/>
              <a:t> </a:t>
            </a:r>
            <a:endParaRPr lang="he-IL" dirty="0"/>
          </a:p>
        </p:txBody>
      </p:sp>
      <p:sp>
        <p:nvSpPr>
          <p:cNvPr id="5" name="Text Placeholder 4">
            <a:extLst>
              <a:ext uri="{FF2B5EF4-FFF2-40B4-BE49-F238E27FC236}">
                <a16:creationId xmlns:a16="http://schemas.microsoft.com/office/drawing/2014/main" id="{CE944B41-C463-4160-8FFB-EC33006A9D40}"/>
              </a:ext>
            </a:extLst>
          </p:cNvPr>
          <p:cNvSpPr>
            <a:spLocks noGrp="1"/>
          </p:cNvSpPr>
          <p:nvPr>
            <p:ph type="body" idx="1"/>
          </p:nvPr>
        </p:nvSpPr>
        <p:spPr/>
        <p:txBody>
          <a:bodyPr/>
          <a:lstStyle/>
          <a:p>
            <a:endParaRPr lang="he-IL"/>
          </a:p>
        </p:txBody>
      </p:sp>
    </p:spTree>
    <p:extLst>
      <p:ext uri="{BB962C8B-B14F-4D97-AF65-F5344CB8AC3E}">
        <p14:creationId xmlns:p14="http://schemas.microsoft.com/office/powerpoint/2010/main" val="4295298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TotalTime>
  <Words>2413</Words>
  <Application>Microsoft Office PowerPoint</Application>
  <PresentationFormat>Widescreen</PresentationFormat>
  <Paragraphs>81</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שבתון ושביתה</vt:lpstr>
      <vt:lpstr>PowerPoint Presentation</vt:lpstr>
      <vt:lpstr>PowerPoint Presentation</vt:lpstr>
      <vt:lpstr>מנוחה בשבת\יו"ט אפילו בדברים שאינם מלאכה</vt:lpstr>
      <vt:lpstr>PowerPoint Presentation</vt:lpstr>
      <vt:lpstr>PowerPoint Presentation</vt:lpstr>
      <vt:lpstr>PowerPoint Presentation</vt:lpstr>
      <vt:lpstr>Other Agricultural activities and the fundamental nature of the איסור מלאכה בשביעית</vt:lpstr>
      <vt:lpstr>שביתת הארץ או האדם?  </vt:lpstr>
      <vt:lpstr>שביתת</vt:lpstr>
      <vt:lpstr>PowerPoint Presentation</vt:lpstr>
      <vt:lpstr>מכירה לגוי- נכלל בחובת שביתת הארץ?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שבתון ושביתה</dc:title>
  <dc:creator>Avigdor Rosensweig</dc:creator>
  <cp:lastModifiedBy>Avigdor Rosensweig</cp:lastModifiedBy>
  <cp:revision>2</cp:revision>
  <dcterms:created xsi:type="dcterms:W3CDTF">2021-08-18T18:50:04Z</dcterms:created>
  <dcterms:modified xsi:type="dcterms:W3CDTF">2021-09-19T18:08:19Z</dcterms:modified>
</cp:coreProperties>
</file>