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6" r:id="rId8"/>
    <p:sldId id="262" r:id="rId9"/>
    <p:sldId id="263" r:id="rId10"/>
    <p:sldId id="264" r:id="rId11"/>
    <p:sldId id="265" r:id="rId12"/>
    <p:sldId id="267" r:id="rId13"/>
    <p:sldId id="271" r:id="rId14"/>
    <p:sldId id="268" r:id="rId15"/>
    <p:sldId id="272" r:id="rId16"/>
    <p:sldId id="269" r:id="rId17"/>
    <p:sldId id="270" r:id="rId18"/>
    <p:sldId id="273" r:id="rId19"/>
    <p:sldId id="274" r:id="rId20"/>
    <p:sldId id="275" r:id="rId21"/>
    <p:sldId id="276" r:id="rId22"/>
    <p:sldId id="277" r:id="rId23"/>
    <p:sldId id="278" r:id="rId24"/>
    <p:sldId id="279" r:id="rId2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27F949-69B1-43A8-B0AD-D4DA7690B25F}" v="383" dt="2022-12-04T17:59:38.9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p:scale>
          <a:sx n="87" d="100"/>
          <a:sy n="87" d="100"/>
        </p:scale>
        <p:origin x="45" y="1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0A27F949-69B1-43A8-B0AD-D4DA7690B25F}"/>
    <pc:docChg chg="custSel addSld modSld">
      <pc:chgData name="Avigdor Rosensweig" userId="2c23bf757acee734" providerId="LiveId" clId="{0A27F949-69B1-43A8-B0AD-D4DA7690B25F}" dt="2022-12-04T18:02:02.583" v="406"/>
      <pc:docMkLst>
        <pc:docMk/>
      </pc:docMkLst>
      <pc:sldChg chg="modSp new mod">
        <pc:chgData name="Avigdor Rosensweig" userId="2c23bf757acee734" providerId="LiveId" clId="{0A27F949-69B1-43A8-B0AD-D4DA7690B25F}" dt="2022-12-04T18:00:03.490" v="389" actId="27636"/>
        <pc:sldMkLst>
          <pc:docMk/>
          <pc:sldMk cId="2880493997" sldId="270"/>
        </pc:sldMkLst>
        <pc:spChg chg="mod">
          <ac:chgData name="Avigdor Rosensweig" userId="2c23bf757acee734" providerId="LiveId" clId="{0A27F949-69B1-43A8-B0AD-D4DA7690B25F}" dt="2022-12-04T18:00:03.490" v="389" actId="27636"/>
          <ac:spMkLst>
            <pc:docMk/>
            <pc:sldMk cId="2880493997" sldId="270"/>
            <ac:spMk id="3" creationId="{CF07C769-B5BC-717A-FD63-0737EDE8F873}"/>
          </ac:spMkLst>
        </pc:spChg>
      </pc:sldChg>
      <pc:sldChg chg="addSp delSp modSp new mod">
        <pc:chgData name="Avigdor Rosensweig" userId="2c23bf757acee734" providerId="LiveId" clId="{0A27F949-69B1-43A8-B0AD-D4DA7690B25F}" dt="2022-12-04T17:57:47.793" v="204" actId="20577"/>
        <pc:sldMkLst>
          <pc:docMk/>
          <pc:sldMk cId="1799876840" sldId="271"/>
        </pc:sldMkLst>
        <pc:spChg chg="del">
          <ac:chgData name="Avigdor Rosensweig" userId="2c23bf757acee734" providerId="LiveId" clId="{0A27F949-69B1-43A8-B0AD-D4DA7690B25F}" dt="2022-12-04T17:55:57.288" v="2" actId="1032"/>
          <ac:spMkLst>
            <pc:docMk/>
            <pc:sldMk cId="1799876840" sldId="271"/>
            <ac:spMk id="3" creationId="{A0CDB37A-C902-E436-0348-DAD674E05376}"/>
          </ac:spMkLst>
        </pc:spChg>
        <pc:graphicFrameChg chg="add mod modGraphic">
          <ac:chgData name="Avigdor Rosensweig" userId="2c23bf757acee734" providerId="LiveId" clId="{0A27F949-69B1-43A8-B0AD-D4DA7690B25F}" dt="2022-12-04T17:57:47.793" v="204" actId="20577"/>
          <ac:graphicFrameMkLst>
            <pc:docMk/>
            <pc:sldMk cId="1799876840" sldId="271"/>
            <ac:graphicFrameMk id="4" creationId="{C4DC43C7-719E-63BD-23CB-F3C9A260772A}"/>
          </ac:graphicFrameMkLst>
        </pc:graphicFrameChg>
      </pc:sldChg>
      <pc:sldChg chg="modSp add">
        <pc:chgData name="Avigdor Rosensweig" userId="2c23bf757acee734" providerId="LiveId" clId="{0A27F949-69B1-43A8-B0AD-D4DA7690B25F}" dt="2022-12-04T17:59:38.910" v="385" actId="20577"/>
        <pc:sldMkLst>
          <pc:docMk/>
          <pc:sldMk cId="1176026322" sldId="272"/>
        </pc:sldMkLst>
        <pc:graphicFrameChg chg="mod">
          <ac:chgData name="Avigdor Rosensweig" userId="2c23bf757acee734" providerId="LiveId" clId="{0A27F949-69B1-43A8-B0AD-D4DA7690B25F}" dt="2022-12-04T17:59:38.910" v="385" actId="20577"/>
          <ac:graphicFrameMkLst>
            <pc:docMk/>
            <pc:sldMk cId="1176026322" sldId="272"/>
            <ac:graphicFrameMk id="4" creationId="{C4DC43C7-719E-63BD-23CB-F3C9A260772A}"/>
          </ac:graphicFrameMkLst>
        </pc:graphicFrameChg>
      </pc:sldChg>
      <pc:sldChg chg="modSp new mod">
        <pc:chgData name="Avigdor Rosensweig" userId="2c23bf757acee734" providerId="LiveId" clId="{0A27F949-69B1-43A8-B0AD-D4DA7690B25F}" dt="2022-12-04T18:00:13.195" v="393" actId="27636"/>
        <pc:sldMkLst>
          <pc:docMk/>
          <pc:sldMk cId="1333027997" sldId="273"/>
        </pc:sldMkLst>
        <pc:spChg chg="mod">
          <ac:chgData name="Avigdor Rosensweig" userId="2c23bf757acee734" providerId="LiveId" clId="{0A27F949-69B1-43A8-B0AD-D4DA7690B25F}" dt="2022-12-04T18:00:13.195" v="393" actId="27636"/>
          <ac:spMkLst>
            <pc:docMk/>
            <pc:sldMk cId="1333027997" sldId="273"/>
            <ac:spMk id="3" creationId="{3E6AC9FF-E5BD-321A-0196-025D10F77303}"/>
          </ac:spMkLst>
        </pc:spChg>
      </pc:sldChg>
      <pc:sldChg chg="modSp new mod">
        <pc:chgData name="Avigdor Rosensweig" userId="2c23bf757acee734" providerId="LiveId" clId="{0A27F949-69B1-43A8-B0AD-D4DA7690B25F}" dt="2022-12-04T18:00:42.825" v="395"/>
        <pc:sldMkLst>
          <pc:docMk/>
          <pc:sldMk cId="60547026" sldId="274"/>
        </pc:sldMkLst>
        <pc:spChg chg="mod">
          <ac:chgData name="Avigdor Rosensweig" userId="2c23bf757acee734" providerId="LiveId" clId="{0A27F949-69B1-43A8-B0AD-D4DA7690B25F}" dt="2022-12-04T18:00:42.825" v="395"/>
          <ac:spMkLst>
            <pc:docMk/>
            <pc:sldMk cId="60547026" sldId="274"/>
            <ac:spMk id="3" creationId="{BD544545-A5C5-3489-1251-108754FF763A}"/>
          </ac:spMkLst>
        </pc:spChg>
      </pc:sldChg>
      <pc:sldChg chg="modSp new mod">
        <pc:chgData name="Avigdor Rosensweig" userId="2c23bf757acee734" providerId="LiveId" clId="{0A27F949-69B1-43A8-B0AD-D4DA7690B25F}" dt="2022-12-04T18:01:06.710" v="397"/>
        <pc:sldMkLst>
          <pc:docMk/>
          <pc:sldMk cId="4135978299" sldId="275"/>
        </pc:sldMkLst>
        <pc:spChg chg="mod">
          <ac:chgData name="Avigdor Rosensweig" userId="2c23bf757acee734" providerId="LiveId" clId="{0A27F949-69B1-43A8-B0AD-D4DA7690B25F}" dt="2022-12-04T18:01:06.710" v="397"/>
          <ac:spMkLst>
            <pc:docMk/>
            <pc:sldMk cId="4135978299" sldId="275"/>
            <ac:spMk id="3" creationId="{E9E21E1C-D9F6-EAA3-5661-11A3125A68BD}"/>
          </ac:spMkLst>
        </pc:spChg>
      </pc:sldChg>
      <pc:sldChg chg="modSp new mod">
        <pc:chgData name="Avigdor Rosensweig" userId="2c23bf757acee734" providerId="LiveId" clId="{0A27F949-69B1-43A8-B0AD-D4DA7690B25F}" dt="2022-12-04T18:01:39.945" v="400" actId="27636"/>
        <pc:sldMkLst>
          <pc:docMk/>
          <pc:sldMk cId="2630639855" sldId="276"/>
        </pc:sldMkLst>
        <pc:spChg chg="mod">
          <ac:chgData name="Avigdor Rosensweig" userId="2c23bf757acee734" providerId="LiveId" clId="{0A27F949-69B1-43A8-B0AD-D4DA7690B25F}" dt="2022-12-04T18:01:39.945" v="400" actId="27636"/>
          <ac:spMkLst>
            <pc:docMk/>
            <pc:sldMk cId="2630639855" sldId="276"/>
            <ac:spMk id="3" creationId="{473C11FB-EC0B-EC14-5B5C-9396FEBF9239}"/>
          </ac:spMkLst>
        </pc:spChg>
      </pc:sldChg>
      <pc:sldChg chg="modSp new mod">
        <pc:chgData name="Avigdor Rosensweig" userId="2c23bf757acee734" providerId="LiveId" clId="{0A27F949-69B1-43A8-B0AD-D4DA7690B25F}" dt="2022-12-04T18:01:48.879" v="402"/>
        <pc:sldMkLst>
          <pc:docMk/>
          <pc:sldMk cId="4241471617" sldId="277"/>
        </pc:sldMkLst>
        <pc:spChg chg="mod">
          <ac:chgData name="Avigdor Rosensweig" userId="2c23bf757acee734" providerId="LiveId" clId="{0A27F949-69B1-43A8-B0AD-D4DA7690B25F}" dt="2022-12-04T18:01:48.879" v="402"/>
          <ac:spMkLst>
            <pc:docMk/>
            <pc:sldMk cId="4241471617" sldId="277"/>
            <ac:spMk id="3" creationId="{379AF8CE-0D04-C2A9-D87E-B9EC3C20111B}"/>
          </ac:spMkLst>
        </pc:spChg>
      </pc:sldChg>
      <pc:sldChg chg="modSp new mod">
        <pc:chgData name="Avigdor Rosensweig" userId="2c23bf757acee734" providerId="LiveId" clId="{0A27F949-69B1-43A8-B0AD-D4DA7690B25F}" dt="2022-12-04T18:01:56.470" v="404"/>
        <pc:sldMkLst>
          <pc:docMk/>
          <pc:sldMk cId="917656035" sldId="278"/>
        </pc:sldMkLst>
        <pc:spChg chg="mod">
          <ac:chgData name="Avigdor Rosensweig" userId="2c23bf757acee734" providerId="LiveId" clId="{0A27F949-69B1-43A8-B0AD-D4DA7690B25F}" dt="2022-12-04T18:01:56.470" v="404"/>
          <ac:spMkLst>
            <pc:docMk/>
            <pc:sldMk cId="917656035" sldId="278"/>
            <ac:spMk id="3" creationId="{FD6F2A6B-BB27-D582-205C-D2C38BA0D74E}"/>
          </ac:spMkLst>
        </pc:spChg>
      </pc:sldChg>
      <pc:sldChg chg="modSp new mod">
        <pc:chgData name="Avigdor Rosensweig" userId="2c23bf757acee734" providerId="LiveId" clId="{0A27F949-69B1-43A8-B0AD-D4DA7690B25F}" dt="2022-12-04T18:02:02.583" v="406"/>
        <pc:sldMkLst>
          <pc:docMk/>
          <pc:sldMk cId="252201419" sldId="279"/>
        </pc:sldMkLst>
        <pc:spChg chg="mod">
          <ac:chgData name="Avigdor Rosensweig" userId="2c23bf757acee734" providerId="LiveId" clId="{0A27F949-69B1-43A8-B0AD-D4DA7690B25F}" dt="2022-12-04T18:02:02.583" v="406"/>
          <ac:spMkLst>
            <pc:docMk/>
            <pc:sldMk cId="252201419" sldId="279"/>
            <ac:spMk id="3" creationId="{19229AC8-03FE-91E2-A6C0-1F67D8EFB0CE}"/>
          </ac:spMkLst>
        </pc:spChg>
      </pc:sldChg>
    </pc:docChg>
  </pc:docChgLst>
  <pc:docChgLst>
    <pc:chgData name="Avigdor Rosensweig" userId="2c23bf757acee734" providerId="Windows Live" clId="Web-{4EEF8BEE-E27F-426B-A7F0-74058EF47AFA}"/>
    <pc:docChg chg="addSld modSld">
      <pc:chgData name="Avigdor Rosensweig" userId="2c23bf757acee734" providerId="Windows Live" clId="Web-{4EEF8BEE-E27F-426B-A7F0-74058EF47AFA}" dt="2022-12-01T06:51:39.183" v="28" actId="20577"/>
      <pc:docMkLst>
        <pc:docMk/>
      </pc:docMkLst>
      <pc:sldChg chg="modSp new">
        <pc:chgData name="Avigdor Rosensweig" userId="2c23bf757acee734" providerId="Windows Live" clId="Web-{4EEF8BEE-E27F-426B-A7F0-74058EF47AFA}" dt="2022-12-01T06:48:17.803" v="14" actId="20577"/>
        <pc:sldMkLst>
          <pc:docMk/>
          <pc:sldMk cId="373677828" sldId="267"/>
        </pc:sldMkLst>
        <pc:spChg chg="mod">
          <ac:chgData name="Avigdor Rosensweig" userId="2c23bf757acee734" providerId="Windows Live" clId="Web-{4EEF8BEE-E27F-426B-A7F0-74058EF47AFA}" dt="2022-12-01T06:48:17.803" v="14" actId="20577"/>
          <ac:spMkLst>
            <pc:docMk/>
            <pc:sldMk cId="373677828" sldId="267"/>
            <ac:spMk id="2" creationId="{07ED1781-71C5-1288-C86F-0E84089D63AC}"/>
          </ac:spMkLst>
        </pc:spChg>
        <pc:spChg chg="mod">
          <ac:chgData name="Avigdor Rosensweig" userId="2c23bf757acee734" providerId="Windows Live" clId="Web-{4EEF8BEE-E27F-426B-A7F0-74058EF47AFA}" dt="2022-12-01T06:47:22.911" v="3" actId="20577"/>
          <ac:spMkLst>
            <pc:docMk/>
            <pc:sldMk cId="373677828" sldId="267"/>
            <ac:spMk id="3" creationId="{A7B8A0B5-2901-8384-A0E2-B45C49FA8E00}"/>
          </ac:spMkLst>
        </pc:spChg>
      </pc:sldChg>
      <pc:sldChg chg="modSp new">
        <pc:chgData name="Avigdor Rosensweig" userId="2c23bf757acee734" providerId="Windows Live" clId="Web-{4EEF8BEE-E27F-426B-A7F0-74058EF47AFA}" dt="2022-12-01T06:48:51.288" v="18" actId="20577"/>
        <pc:sldMkLst>
          <pc:docMk/>
          <pc:sldMk cId="2366318528" sldId="268"/>
        </pc:sldMkLst>
        <pc:spChg chg="mod">
          <ac:chgData name="Avigdor Rosensweig" userId="2c23bf757acee734" providerId="Windows Live" clId="Web-{4EEF8BEE-E27F-426B-A7F0-74058EF47AFA}" dt="2022-12-01T06:48:51.288" v="18" actId="20577"/>
          <ac:spMkLst>
            <pc:docMk/>
            <pc:sldMk cId="2366318528" sldId="268"/>
            <ac:spMk id="2" creationId="{1DB68763-B270-4C81-E626-AFEC1F0D5A65}"/>
          </ac:spMkLst>
        </pc:spChg>
        <pc:spChg chg="mod">
          <ac:chgData name="Avigdor Rosensweig" userId="2c23bf757acee734" providerId="Windows Live" clId="Web-{4EEF8BEE-E27F-426B-A7F0-74058EF47AFA}" dt="2022-12-01T06:48:13.616" v="9" actId="20577"/>
          <ac:spMkLst>
            <pc:docMk/>
            <pc:sldMk cId="2366318528" sldId="268"/>
            <ac:spMk id="3" creationId="{31265E6C-188A-E5EF-32BC-F5398684B3DB}"/>
          </ac:spMkLst>
        </pc:spChg>
      </pc:sldChg>
      <pc:sldChg chg="modSp new">
        <pc:chgData name="Avigdor Rosensweig" userId="2c23bf757acee734" providerId="Windows Live" clId="Web-{4EEF8BEE-E27F-426B-A7F0-74058EF47AFA}" dt="2022-12-01T06:51:39.183" v="28" actId="20577"/>
        <pc:sldMkLst>
          <pc:docMk/>
          <pc:sldMk cId="1004241381" sldId="269"/>
        </pc:sldMkLst>
        <pc:spChg chg="mod">
          <ac:chgData name="Avigdor Rosensweig" userId="2c23bf757acee734" providerId="Windows Live" clId="Web-{4EEF8BEE-E27F-426B-A7F0-74058EF47AFA}" dt="2022-12-01T06:51:36.621" v="27" actId="20577"/>
          <ac:spMkLst>
            <pc:docMk/>
            <pc:sldMk cId="1004241381" sldId="269"/>
            <ac:spMk id="2" creationId="{BEDC6F05-FB91-6F0D-094E-8F404386740B}"/>
          </ac:spMkLst>
        </pc:spChg>
        <pc:spChg chg="mod">
          <ac:chgData name="Avigdor Rosensweig" userId="2c23bf757acee734" providerId="Windows Live" clId="Web-{4EEF8BEE-E27F-426B-A7F0-74058EF47AFA}" dt="2022-12-01T06:51:39.183" v="28" actId="20577"/>
          <ac:spMkLst>
            <pc:docMk/>
            <pc:sldMk cId="1004241381" sldId="269"/>
            <ac:spMk id="3" creationId="{00B6CADA-D0FB-913D-EE60-49E71BA0E11D}"/>
          </ac:spMkLst>
        </pc:spChg>
      </pc:sldChg>
    </pc:docChg>
  </pc:docChgLst>
  <pc:docChgLst>
    <pc:chgData name="Avigdor Rosensweig" userId="2c23bf757acee734" providerId="LiveId" clId="{80FA69F4-8993-4807-B0E7-504FD03F1592}"/>
    <pc:docChg chg="custSel addSld modSld">
      <pc:chgData name="Avigdor Rosensweig" userId="2c23bf757acee734" providerId="LiveId" clId="{80FA69F4-8993-4807-B0E7-504FD03F1592}" dt="2022-11-27T18:58:25.547" v="132" actId="2710"/>
      <pc:docMkLst>
        <pc:docMk/>
      </pc:docMkLst>
      <pc:sldChg chg="modSp new mod">
        <pc:chgData name="Avigdor Rosensweig" userId="2c23bf757acee734" providerId="LiveId" clId="{80FA69F4-8993-4807-B0E7-504FD03F1592}" dt="2022-11-27T17:53:22.201" v="16" actId="20577"/>
        <pc:sldMkLst>
          <pc:docMk/>
          <pc:sldMk cId="1574171992" sldId="256"/>
        </pc:sldMkLst>
        <pc:spChg chg="mod">
          <ac:chgData name="Avigdor Rosensweig" userId="2c23bf757acee734" providerId="LiveId" clId="{80FA69F4-8993-4807-B0E7-504FD03F1592}" dt="2022-11-27T17:53:22.201" v="16" actId="20577"/>
          <ac:spMkLst>
            <pc:docMk/>
            <pc:sldMk cId="1574171992" sldId="256"/>
            <ac:spMk id="2" creationId="{7D74E3F5-D4CF-D22D-76FA-D180C06217B1}"/>
          </ac:spMkLst>
        </pc:spChg>
      </pc:sldChg>
      <pc:sldChg chg="modSp new mod">
        <pc:chgData name="Avigdor Rosensweig" userId="2c23bf757acee734" providerId="LiveId" clId="{80FA69F4-8993-4807-B0E7-504FD03F1592}" dt="2022-11-27T17:54:44.325" v="28" actId="113"/>
        <pc:sldMkLst>
          <pc:docMk/>
          <pc:sldMk cId="1804493190" sldId="257"/>
        </pc:sldMkLst>
        <pc:spChg chg="mod">
          <ac:chgData name="Avigdor Rosensweig" userId="2c23bf757acee734" providerId="LiveId" clId="{80FA69F4-8993-4807-B0E7-504FD03F1592}" dt="2022-11-27T17:54:44.325" v="28" actId="113"/>
          <ac:spMkLst>
            <pc:docMk/>
            <pc:sldMk cId="1804493190" sldId="257"/>
            <ac:spMk id="3" creationId="{124E0D53-6586-DF5E-7934-DA0DF1EF3F13}"/>
          </ac:spMkLst>
        </pc:spChg>
      </pc:sldChg>
      <pc:sldChg chg="modSp new mod">
        <pc:chgData name="Avigdor Rosensweig" userId="2c23bf757acee734" providerId="LiveId" clId="{80FA69F4-8993-4807-B0E7-504FD03F1592}" dt="2022-11-27T17:56:12.441" v="37" actId="27636"/>
        <pc:sldMkLst>
          <pc:docMk/>
          <pc:sldMk cId="4125706493" sldId="258"/>
        </pc:sldMkLst>
        <pc:spChg chg="mod">
          <ac:chgData name="Avigdor Rosensweig" userId="2c23bf757acee734" providerId="LiveId" clId="{80FA69F4-8993-4807-B0E7-504FD03F1592}" dt="2022-11-27T17:56:12.441" v="37" actId="27636"/>
          <ac:spMkLst>
            <pc:docMk/>
            <pc:sldMk cId="4125706493" sldId="258"/>
            <ac:spMk id="3" creationId="{6CECD4DE-0727-86B5-58F6-95731AAEB448}"/>
          </ac:spMkLst>
        </pc:spChg>
      </pc:sldChg>
      <pc:sldChg chg="modSp new mod">
        <pc:chgData name="Avigdor Rosensweig" userId="2c23bf757acee734" providerId="LiveId" clId="{80FA69F4-8993-4807-B0E7-504FD03F1592}" dt="2022-11-27T17:57:23.146" v="45" actId="27636"/>
        <pc:sldMkLst>
          <pc:docMk/>
          <pc:sldMk cId="2383930942" sldId="259"/>
        </pc:sldMkLst>
        <pc:spChg chg="mod">
          <ac:chgData name="Avigdor Rosensweig" userId="2c23bf757acee734" providerId="LiveId" clId="{80FA69F4-8993-4807-B0E7-504FD03F1592}" dt="2022-11-27T17:57:23.146" v="45" actId="27636"/>
          <ac:spMkLst>
            <pc:docMk/>
            <pc:sldMk cId="2383930942" sldId="259"/>
            <ac:spMk id="3" creationId="{5A160379-7D43-C5DF-7A5B-A9BA4C5C1ABB}"/>
          </ac:spMkLst>
        </pc:spChg>
      </pc:sldChg>
      <pc:sldChg chg="modSp new mod">
        <pc:chgData name="Avigdor Rosensweig" userId="2c23bf757acee734" providerId="LiveId" clId="{80FA69F4-8993-4807-B0E7-504FD03F1592}" dt="2022-11-27T17:57:34.978" v="62" actId="27636"/>
        <pc:sldMkLst>
          <pc:docMk/>
          <pc:sldMk cId="2725938556" sldId="260"/>
        </pc:sldMkLst>
        <pc:spChg chg="mod">
          <ac:chgData name="Avigdor Rosensweig" userId="2c23bf757acee734" providerId="LiveId" clId="{80FA69F4-8993-4807-B0E7-504FD03F1592}" dt="2022-11-27T17:57:34.978" v="62" actId="27636"/>
          <ac:spMkLst>
            <pc:docMk/>
            <pc:sldMk cId="2725938556" sldId="260"/>
            <ac:spMk id="3" creationId="{F1180CAA-4A36-14FC-88B3-E07E25D34E0A}"/>
          </ac:spMkLst>
        </pc:spChg>
      </pc:sldChg>
      <pc:sldChg chg="modSp new mod">
        <pc:chgData name="Avigdor Rosensweig" userId="2c23bf757acee734" providerId="LiveId" clId="{80FA69F4-8993-4807-B0E7-504FD03F1592}" dt="2022-11-27T17:59:30.094" v="89" actId="27636"/>
        <pc:sldMkLst>
          <pc:docMk/>
          <pc:sldMk cId="4171180219" sldId="261"/>
        </pc:sldMkLst>
        <pc:spChg chg="mod">
          <ac:chgData name="Avigdor Rosensweig" userId="2c23bf757acee734" providerId="LiveId" clId="{80FA69F4-8993-4807-B0E7-504FD03F1592}" dt="2022-11-27T17:59:30.094" v="89" actId="27636"/>
          <ac:spMkLst>
            <pc:docMk/>
            <pc:sldMk cId="4171180219" sldId="261"/>
            <ac:spMk id="3" creationId="{FE2DD52D-EA22-C702-0B05-CEC1661AAFD8}"/>
          </ac:spMkLst>
        </pc:spChg>
      </pc:sldChg>
      <pc:sldChg chg="modSp new mod">
        <pc:chgData name="Avigdor Rosensweig" userId="2c23bf757acee734" providerId="LiveId" clId="{80FA69F4-8993-4807-B0E7-504FD03F1592}" dt="2022-11-27T18:00:09.627" v="95" actId="2710"/>
        <pc:sldMkLst>
          <pc:docMk/>
          <pc:sldMk cId="1471829253" sldId="262"/>
        </pc:sldMkLst>
        <pc:spChg chg="mod">
          <ac:chgData name="Avigdor Rosensweig" userId="2c23bf757acee734" providerId="LiveId" clId="{80FA69F4-8993-4807-B0E7-504FD03F1592}" dt="2022-11-27T18:00:09.627" v="95" actId="2710"/>
          <ac:spMkLst>
            <pc:docMk/>
            <pc:sldMk cId="1471829253" sldId="262"/>
            <ac:spMk id="3" creationId="{6DB70B0A-A101-F5BC-3561-046D917BA7A0}"/>
          </ac:spMkLst>
        </pc:spChg>
      </pc:sldChg>
      <pc:sldChg chg="modSp new mod">
        <pc:chgData name="Avigdor Rosensweig" userId="2c23bf757acee734" providerId="LiveId" clId="{80FA69F4-8993-4807-B0E7-504FD03F1592}" dt="2022-11-27T18:00:30.007" v="103" actId="403"/>
        <pc:sldMkLst>
          <pc:docMk/>
          <pc:sldMk cId="3224314992" sldId="263"/>
        </pc:sldMkLst>
        <pc:spChg chg="mod">
          <ac:chgData name="Avigdor Rosensweig" userId="2c23bf757acee734" providerId="LiveId" clId="{80FA69F4-8993-4807-B0E7-504FD03F1592}" dt="2022-11-27T18:00:30.007" v="103" actId="403"/>
          <ac:spMkLst>
            <pc:docMk/>
            <pc:sldMk cId="3224314992" sldId="263"/>
            <ac:spMk id="3" creationId="{3B9774A9-9A4E-4C97-4E2A-225E7B81E0B1}"/>
          </ac:spMkLst>
        </pc:spChg>
      </pc:sldChg>
      <pc:sldChg chg="modSp new mod">
        <pc:chgData name="Avigdor Rosensweig" userId="2c23bf757acee734" providerId="LiveId" clId="{80FA69F4-8993-4807-B0E7-504FD03F1592}" dt="2022-11-27T18:00:48.477" v="111" actId="12"/>
        <pc:sldMkLst>
          <pc:docMk/>
          <pc:sldMk cId="1566909359" sldId="264"/>
        </pc:sldMkLst>
        <pc:spChg chg="mod">
          <ac:chgData name="Avigdor Rosensweig" userId="2c23bf757acee734" providerId="LiveId" clId="{80FA69F4-8993-4807-B0E7-504FD03F1592}" dt="2022-11-27T18:00:48.477" v="111" actId="12"/>
          <ac:spMkLst>
            <pc:docMk/>
            <pc:sldMk cId="1566909359" sldId="264"/>
            <ac:spMk id="3" creationId="{E2368CC3-052F-34E4-C975-25CFFBF43E38}"/>
          </ac:spMkLst>
        </pc:spChg>
      </pc:sldChg>
      <pc:sldChg chg="new">
        <pc:chgData name="Avigdor Rosensweig" userId="2c23bf757acee734" providerId="LiveId" clId="{80FA69F4-8993-4807-B0E7-504FD03F1592}" dt="2022-11-27T18:00:50.697" v="112" actId="680"/>
        <pc:sldMkLst>
          <pc:docMk/>
          <pc:sldMk cId="2871269902" sldId="265"/>
        </pc:sldMkLst>
      </pc:sldChg>
      <pc:sldChg chg="modSp new mod">
        <pc:chgData name="Avigdor Rosensweig" userId="2c23bf757acee734" providerId="LiveId" clId="{80FA69F4-8993-4807-B0E7-504FD03F1592}" dt="2022-11-27T18:58:25.547" v="132" actId="2710"/>
        <pc:sldMkLst>
          <pc:docMk/>
          <pc:sldMk cId="2616239683" sldId="266"/>
        </pc:sldMkLst>
        <pc:spChg chg="mod">
          <ac:chgData name="Avigdor Rosensweig" userId="2c23bf757acee734" providerId="LiveId" clId="{80FA69F4-8993-4807-B0E7-504FD03F1592}" dt="2022-11-27T18:58:25.547" v="132" actId="2710"/>
          <ac:spMkLst>
            <pc:docMk/>
            <pc:sldMk cId="2616239683" sldId="266"/>
            <ac:spMk id="3" creationId="{25AF04C8-127E-FE71-F337-3EA405DBE9F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90A332-AAE5-4EBE-95F4-410DB9E6EBE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1FBD6736-D517-464D-88F5-73E61CFC310A}">
      <dgm:prSet phldrT="[טקסט]"/>
      <dgm:spPr/>
      <dgm:t>
        <a:bodyPr/>
        <a:lstStyle/>
        <a:p>
          <a:pPr rtl="1"/>
          <a:r>
            <a:rPr lang="he-IL" dirty="0"/>
            <a:t>וחי בהם</a:t>
          </a:r>
        </a:p>
      </dgm:t>
    </dgm:pt>
    <dgm:pt modelId="{8261178F-A6E4-42FC-8732-BC1735653155}" type="parTrans" cxnId="{6C4777ED-0B90-46AA-8999-4219FC8AAFCA}">
      <dgm:prSet/>
      <dgm:spPr/>
      <dgm:t>
        <a:bodyPr/>
        <a:lstStyle/>
        <a:p>
          <a:pPr rtl="1"/>
          <a:endParaRPr lang="he-IL"/>
        </a:p>
      </dgm:t>
    </dgm:pt>
    <dgm:pt modelId="{79F61BD9-BE97-4AD7-90EA-F6426B75D654}" type="sibTrans" cxnId="{6C4777ED-0B90-46AA-8999-4219FC8AAFCA}">
      <dgm:prSet/>
      <dgm:spPr/>
      <dgm:t>
        <a:bodyPr/>
        <a:lstStyle/>
        <a:p>
          <a:pPr rtl="1"/>
          <a:endParaRPr lang="he-IL"/>
        </a:p>
      </dgm:t>
    </dgm:pt>
    <dgm:pt modelId="{E5640369-06AE-4E4E-87B6-1814C68D5E3A}">
      <dgm:prSet phldrT="[טקסט]"/>
      <dgm:spPr/>
      <dgm:t>
        <a:bodyPr/>
        <a:lstStyle/>
        <a:p>
          <a:pPr rtl="1"/>
          <a:r>
            <a:rPr lang="he-IL" dirty="0"/>
            <a:t>קידוש השם- מצוות עשה, </a:t>
          </a:r>
          <a:r>
            <a:rPr lang="he-IL" dirty="0" err="1"/>
            <a:t>ונתקדשתי</a:t>
          </a:r>
          <a:r>
            <a:rPr lang="he-IL" dirty="0"/>
            <a:t> בתוך בני ישראל</a:t>
          </a:r>
        </a:p>
      </dgm:t>
    </dgm:pt>
    <dgm:pt modelId="{31E863B5-C82F-434C-B4EC-BE5B0B450EE2}" type="parTrans" cxnId="{6CBCFC6F-26AB-4A19-9AD6-ECB9A1F40A17}">
      <dgm:prSet/>
      <dgm:spPr/>
      <dgm:t>
        <a:bodyPr/>
        <a:lstStyle/>
        <a:p>
          <a:pPr rtl="1"/>
          <a:endParaRPr lang="he-IL"/>
        </a:p>
      </dgm:t>
    </dgm:pt>
    <dgm:pt modelId="{93D99CF0-BE0F-4FC2-AFB7-A22B72BF23E0}" type="sibTrans" cxnId="{6CBCFC6F-26AB-4A19-9AD6-ECB9A1F40A17}">
      <dgm:prSet/>
      <dgm:spPr/>
      <dgm:t>
        <a:bodyPr/>
        <a:lstStyle/>
        <a:p>
          <a:pPr rtl="1"/>
          <a:endParaRPr lang="he-IL"/>
        </a:p>
      </dgm:t>
    </dgm:pt>
    <dgm:pt modelId="{7B1CA536-86D6-42E0-9C90-F7D9A5FDF821}">
      <dgm:prSet phldrT="[טקסט]"/>
      <dgm:spPr/>
      <dgm:t>
        <a:bodyPr/>
        <a:lstStyle/>
        <a:p>
          <a:pPr rtl="1"/>
          <a:r>
            <a:rPr lang="he-IL" dirty="0"/>
            <a:t>לעבור על דתם- ע"ז, גילוי עריות</a:t>
          </a:r>
        </a:p>
      </dgm:t>
    </dgm:pt>
    <dgm:pt modelId="{34D941DA-4E8B-4792-9654-770CD8865B2B}" type="parTrans" cxnId="{F904965A-D1D5-497C-BD21-58FDA2421DB5}">
      <dgm:prSet/>
      <dgm:spPr/>
      <dgm:t>
        <a:bodyPr/>
        <a:lstStyle/>
        <a:p>
          <a:pPr rtl="1"/>
          <a:endParaRPr lang="he-IL"/>
        </a:p>
      </dgm:t>
    </dgm:pt>
    <dgm:pt modelId="{29EFF3C0-1593-4E06-8266-7D8D58E80ED4}" type="sibTrans" cxnId="{F904965A-D1D5-497C-BD21-58FDA2421DB5}">
      <dgm:prSet/>
      <dgm:spPr/>
      <dgm:t>
        <a:bodyPr/>
        <a:lstStyle/>
        <a:p>
          <a:pPr rtl="1"/>
          <a:endParaRPr lang="he-IL"/>
        </a:p>
      </dgm:t>
    </dgm:pt>
    <dgm:pt modelId="{71682ECB-F27F-47BF-8711-F953024EC180}">
      <dgm:prSet phldrT="[טקסט]"/>
      <dgm:spPr/>
      <dgm:t>
        <a:bodyPr/>
        <a:lstStyle/>
        <a:p>
          <a:pPr rtl="1"/>
          <a:r>
            <a:rPr lang="he-IL" dirty="0"/>
            <a:t>בפרהסיה</a:t>
          </a:r>
        </a:p>
      </dgm:t>
    </dgm:pt>
    <dgm:pt modelId="{F09785B9-DA03-4A32-84CF-97CCD1E9A48E}" type="parTrans" cxnId="{911690C6-C8A6-41FD-ABCE-18A654AD00F6}">
      <dgm:prSet/>
      <dgm:spPr/>
      <dgm:t>
        <a:bodyPr/>
        <a:lstStyle/>
        <a:p>
          <a:pPr rtl="1"/>
          <a:endParaRPr lang="he-IL"/>
        </a:p>
      </dgm:t>
    </dgm:pt>
    <dgm:pt modelId="{BDA68D36-3B82-48B9-AA04-214419A77D89}" type="sibTrans" cxnId="{911690C6-C8A6-41FD-ABCE-18A654AD00F6}">
      <dgm:prSet/>
      <dgm:spPr/>
      <dgm:t>
        <a:bodyPr/>
        <a:lstStyle/>
        <a:p>
          <a:pPr rtl="1"/>
          <a:endParaRPr lang="he-IL"/>
        </a:p>
      </dgm:t>
    </dgm:pt>
    <dgm:pt modelId="{C07A3080-7144-456B-84A8-1907BA24BD50}">
      <dgm:prSet phldrT="[טקסט]"/>
      <dgm:spPr/>
      <dgm:t>
        <a:bodyPr/>
        <a:lstStyle/>
        <a:p>
          <a:pPr rtl="1"/>
          <a:r>
            <a:rPr lang="he-IL" dirty="0"/>
            <a:t>מי אמרת </a:t>
          </a:r>
          <a:r>
            <a:rPr lang="he-IL" dirty="0" err="1"/>
            <a:t>דדמה</a:t>
          </a:r>
          <a:r>
            <a:rPr lang="he-IL" dirty="0"/>
            <a:t> </a:t>
          </a:r>
          <a:r>
            <a:rPr lang="he-IL" dirty="0" err="1"/>
            <a:t>דדך</a:t>
          </a:r>
          <a:r>
            <a:rPr lang="he-IL" dirty="0"/>
            <a:t> סומק טפי </a:t>
          </a:r>
        </a:p>
      </dgm:t>
    </dgm:pt>
    <dgm:pt modelId="{2E1795FB-1593-4F47-95B4-6855BD016821}" type="parTrans" cxnId="{18CF206C-25C1-4F59-8045-979723B9AFDD}">
      <dgm:prSet/>
      <dgm:spPr/>
      <dgm:t>
        <a:bodyPr/>
        <a:lstStyle/>
        <a:p>
          <a:pPr rtl="1"/>
          <a:endParaRPr lang="he-IL"/>
        </a:p>
      </dgm:t>
    </dgm:pt>
    <dgm:pt modelId="{447C7990-119B-45CB-9AFA-1CECCE661B08}" type="sibTrans" cxnId="{18CF206C-25C1-4F59-8045-979723B9AFDD}">
      <dgm:prSet/>
      <dgm:spPr/>
      <dgm:t>
        <a:bodyPr/>
        <a:lstStyle/>
        <a:p>
          <a:pPr rtl="1"/>
          <a:endParaRPr lang="he-IL"/>
        </a:p>
      </dgm:t>
    </dgm:pt>
    <dgm:pt modelId="{A92C952D-6317-431C-8405-5DA4CA6B6780}">
      <dgm:prSet phldrT="[טקסט]"/>
      <dgm:spPr/>
      <dgm:t>
        <a:bodyPr/>
        <a:lstStyle/>
        <a:p>
          <a:pPr rtl="1"/>
          <a:r>
            <a:rPr lang="he-IL" dirty="0"/>
            <a:t>רציחה לא נדחה בפני פיקוח נפש</a:t>
          </a:r>
        </a:p>
      </dgm:t>
    </dgm:pt>
    <dgm:pt modelId="{97CDEEF4-6ED5-47E0-9F0D-DC099D62895A}" type="parTrans" cxnId="{FC6F20EE-5835-423B-B538-8368675535CB}">
      <dgm:prSet/>
      <dgm:spPr/>
      <dgm:t>
        <a:bodyPr/>
        <a:lstStyle/>
        <a:p>
          <a:pPr rtl="1"/>
          <a:endParaRPr lang="he-IL"/>
        </a:p>
      </dgm:t>
    </dgm:pt>
    <dgm:pt modelId="{40BC9BBE-40C7-4EBE-A31A-0599BBEAABB0}" type="sibTrans" cxnId="{FC6F20EE-5835-423B-B538-8368675535CB}">
      <dgm:prSet/>
      <dgm:spPr/>
      <dgm:t>
        <a:bodyPr/>
        <a:lstStyle/>
        <a:p>
          <a:pPr rtl="1"/>
          <a:endParaRPr lang="he-IL"/>
        </a:p>
      </dgm:t>
    </dgm:pt>
    <dgm:pt modelId="{9D6C2F0B-F31B-49FA-8A00-A2247E5E5856}" type="pres">
      <dgm:prSet presAssocID="{8790A332-AAE5-4EBE-95F4-410DB9E6EBEB}" presName="hierChild1" presStyleCnt="0">
        <dgm:presLayoutVars>
          <dgm:chPref val="1"/>
          <dgm:dir val="rev"/>
          <dgm:animOne val="branch"/>
          <dgm:animLvl val="lvl"/>
          <dgm:resizeHandles/>
        </dgm:presLayoutVars>
      </dgm:prSet>
      <dgm:spPr/>
    </dgm:pt>
    <dgm:pt modelId="{10C620AB-3CCC-4E4B-863C-B941F5E3C140}" type="pres">
      <dgm:prSet presAssocID="{1FBD6736-D517-464D-88F5-73E61CFC310A}" presName="hierRoot1" presStyleCnt="0"/>
      <dgm:spPr/>
    </dgm:pt>
    <dgm:pt modelId="{35A1CF5C-5371-4A79-8EA6-56AC3CFC06C0}" type="pres">
      <dgm:prSet presAssocID="{1FBD6736-D517-464D-88F5-73E61CFC310A}" presName="composite" presStyleCnt="0"/>
      <dgm:spPr/>
    </dgm:pt>
    <dgm:pt modelId="{F751554C-C649-460E-A5BF-F63263F30258}" type="pres">
      <dgm:prSet presAssocID="{1FBD6736-D517-464D-88F5-73E61CFC310A}" presName="background" presStyleLbl="node0" presStyleIdx="0" presStyleCnt="1"/>
      <dgm:spPr/>
    </dgm:pt>
    <dgm:pt modelId="{969A4C08-7DD1-48A5-A58D-10DEB6617D2E}" type="pres">
      <dgm:prSet presAssocID="{1FBD6736-D517-464D-88F5-73E61CFC310A}" presName="text" presStyleLbl="fgAcc0" presStyleIdx="0" presStyleCnt="1">
        <dgm:presLayoutVars>
          <dgm:chPref val="3"/>
        </dgm:presLayoutVars>
      </dgm:prSet>
      <dgm:spPr/>
    </dgm:pt>
    <dgm:pt modelId="{92ED822E-C2C4-4436-AB1C-730852DE9886}" type="pres">
      <dgm:prSet presAssocID="{1FBD6736-D517-464D-88F5-73E61CFC310A}" presName="hierChild2" presStyleCnt="0"/>
      <dgm:spPr/>
    </dgm:pt>
    <dgm:pt modelId="{4416B921-B709-4C93-9FCE-74C59935428F}" type="pres">
      <dgm:prSet presAssocID="{31E863B5-C82F-434C-B4EC-BE5B0B450EE2}" presName="Name10" presStyleLbl="parChTrans1D2" presStyleIdx="0" presStyleCnt="2"/>
      <dgm:spPr/>
    </dgm:pt>
    <dgm:pt modelId="{71C60F7A-0BE7-42EA-91F9-7D9AE2D14833}" type="pres">
      <dgm:prSet presAssocID="{E5640369-06AE-4E4E-87B6-1814C68D5E3A}" presName="hierRoot2" presStyleCnt="0"/>
      <dgm:spPr/>
    </dgm:pt>
    <dgm:pt modelId="{BFC99F51-2C1E-4D0A-A4C7-716A2103BF24}" type="pres">
      <dgm:prSet presAssocID="{E5640369-06AE-4E4E-87B6-1814C68D5E3A}" presName="composite2" presStyleCnt="0"/>
      <dgm:spPr/>
    </dgm:pt>
    <dgm:pt modelId="{0CC30093-D9AA-47FA-9F6B-9EF48E45546A}" type="pres">
      <dgm:prSet presAssocID="{E5640369-06AE-4E4E-87B6-1814C68D5E3A}" presName="background2" presStyleLbl="node2" presStyleIdx="0" presStyleCnt="2"/>
      <dgm:spPr/>
    </dgm:pt>
    <dgm:pt modelId="{CD7A8159-F942-4B64-94A6-F5BFDBA6DBEC}" type="pres">
      <dgm:prSet presAssocID="{E5640369-06AE-4E4E-87B6-1814C68D5E3A}" presName="text2" presStyleLbl="fgAcc2" presStyleIdx="0" presStyleCnt="2">
        <dgm:presLayoutVars>
          <dgm:chPref val="3"/>
        </dgm:presLayoutVars>
      </dgm:prSet>
      <dgm:spPr/>
    </dgm:pt>
    <dgm:pt modelId="{EB458BAE-8CD8-4AF2-B2F8-8729C3FC2CF4}" type="pres">
      <dgm:prSet presAssocID="{E5640369-06AE-4E4E-87B6-1814C68D5E3A}" presName="hierChild3" presStyleCnt="0"/>
      <dgm:spPr/>
    </dgm:pt>
    <dgm:pt modelId="{5C624AD9-C017-4597-9090-50741E1E5997}" type="pres">
      <dgm:prSet presAssocID="{34D941DA-4E8B-4792-9654-770CD8865B2B}" presName="Name17" presStyleLbl="parChTrans1D3" presStyleIdx="0" presStyleCnt="3"/>
      <dgm:spPr/>
    </dgm:pt>
    <dgm:pt modelId="{719F935A-DD20-4D94-A072-31D33E1A996B}" type="pres">
      <dgm:prSet presAssocID="{7B1CA536-86D6-42E0-9C90-F7D9A5FDF821}" presName="hierRoot3" presStyleCnt="0"/>
      <dgm:spPr/>
    </dgm:pt>
    <dgm:pt modelId="{351DEA2B-8AC9-44BB-9C18-115DF16C3288}" type="pres">
      <dgm:prSet presAssocID="{7B1CA536-86D6-42E0-9C90-F7D9A5FDF821}" presName="composite3" presStyleCnt="0"/>
      <dgm:spPr/>
    </dgm:pt>
    <dgm:pt modelId="{98BAA121-4F77-4010-945E-847152F12A1D}" type="pres">
      <dgm:prSet presAssocID="{7B1CA536-86D6-42E0-9C90-F7D9A5FDF821}" presName="background3" presStyleLbl="node3" presStyleIdx="0" presStyleCnt="3"/>
      <dgm:spPr/>
    </dgm:pt>
    <dgm:pt modelId="{A572568C-F0BB-447E-A715-34E8E2B0A165}" type="pres">
      <dgm:prSet presAssocID="{7B1CA536-86D6-42E0-9C90-F7D9A5FDF821}" presName="text3" presStyleLbl="fgAcc3" presStyleIdx="0" presStyleCnt="3">
        <dgm:presLayoutVars>
          <dgm:chPref val="3"/>
        </dgm:presLayoutVars>
      </dgm:prSet>
      <dgm:spPr/>
    </dgm:pt>
    <dgm:pt modelId="{4AB45541-E76D-47F8-8EA4-88CE461D75AA}" type="pres">
      <dgm:prSet presAssocID="{7B1CA536-86D6-42E0-9C90-F7D9A5FDF821}" presName="hierChild4" presStyleCnt="0"/>
      <dgm:spPr/>
    </dgm:pt>
    <dgm:pt modelId="{FC48899F-317B-4F5A-A772-762F1DD7E6C4}" type="pres">
      <dgm:prSet presAssocID="{F09785B9-DA03-4A32-84CF-97CCD1E9A48E}" presName="Name17" presStyleLbl="parChTrans1D3" presStyleIdx="1" presStyleCnt="3"/>
      <dgm:spPr/>
    </dgm:pt>
    <dgm:pt modelId="{0D2A4070-1530-417E-9B82-434BD784F5A5}" type="pres">
      <dgm:prSet presAssocID="{71682ECB-F27F-47BF-8711-F953024EC180}" presName="hierRoot3" presStyleCnt="0"/>
      <dgm:spPr/>
    </dgm:pt>
    <dgm:pt modelId="{D674AFC6-3785-4005-BFAD-0599945996D8}" type="pres">
      <dgm:prSet presAssocID="{71682ECB-F27F-47BF-8711-F953024EC180}" presName="composite3" presStyleCnt="0"/>
      <dgm:spPr/>
    </dgm:pt>
    <dgm:pt modelId="{2AC35DA4-A7B3-4A22-A5AB-92ECEB1BA0CA}" type="pres">
      <dgm:prSet presAssocID="{71682ECB-F27F-47BF-8711-F953024EC180}" presName="background3" presStyleLbl="node3" presStyleIdx="1" presStyleCnt="3"/>
      <dgm:spPr/>
    </dgm:pt>
    <dgm:pt modelId="{A7352749-7D3A-4174-9936-BC78140922A9}" type="pres">
      <dgm:prSet presAssocID="{71682ECB-F27F-47BF-8711-F953024EC180}" presName="text3" presStyleLbl="fgAcc3" presStyleIdx="1" presStyleCnt="3">
        <dgm:presLayoutVars>
          <dgm:chPref val="3"/>
        </dgm:presLayoutVars>
      </dgm:prSet>
      <dgm:spPr/>
    </dgm:pt>
    <dgm:pt modelId="{C0C81096-D5C5-4686-BFE5-19AE50F41275}" type="pres">
      <dgm:prSet presAssocID="{71682ECB-F27F-47BF-8711-F953024EC180}" presName="hierChild4" presStyleCnt="0"/>
      <dgm:spPr/>
    </dgm:pt>
    <dgm:pt modelId="{67121200-E5A1-448F-AD8C-A1DA49274B7E}" type="pres">
      <dgm:prSet presAssocID="{2E1795FB-1593-4F47-95B4-6855BD016821}" presName="Name10" presStyleLbl="parChTrans1D2" presStyleIdx="1" presStyleCnt="2"/>
      <dgm:spPr/>
    </dgm:pt>
    <dgm:pt modelId="{16F49D3C-8E49-41C0-BBA3-3015A5DE9D53}" type="pres">
      <dgm:prSet presAssocID="{C07A3080-7144-456B-84A8-1907BA24BD50}" presName="hierRoot2" presStyleCnt="0"/>
      <dgm:spPr/>
    </dgm:pt>
    <dgm:pt modelId="{C7F228D1-BD2E-48A0-8B95-2E4F28C184E0}" type="pres">
      <dgm:prSet presAssocID="{C07A3080-7144-456B-84A8-1907BA24BD50}" presName="composite2" presStyleCnt="0"/>
      <dgm:spPr/>
    </dgm:pt>
    <dgm:pt modelId="{016049AB-C5D1-469E-8922-1510CCB9AC2C}" type="pres">
      <dgm:prSet presAssocID="{C07A3080-7144-456B-84A8-1907BA24BD50}" presName="background2" presStyleLbl="node2" presStyleIdx="1" presStyleCnt="2"/>
      <dgm:spPr/>
    </dgm:pt>
    <dgm:pt modelId="{98797A28-929E-4FA0-9E4D-F5A92FD0856E}" type="pres">
      <dgm:prSet presAssocID="{C07A3080-7144-456B-84A8-1907BA24BD50}" presName="text2" presStyleLbl="fgAcc2" presStyleIdx="1" presStyleCnt="2">
        <dgm:presLayoutVars>
          <dgm:chPref val="3"/>
        </dgm:presLayoutVars>
      </dgm:prSet>
      <dgm:spPr/>
    </dgm:pt>
    <dgm:pt modelId="{54581F6E-23FB-4567-B6BD-CA5B142767FC}" type="pres">
      <dgm:prSet presAssocID="{C07A3080-7144-456B-84A8-1907BA24BD50}" presName="hierChild3" presStyleCnt="0"/>
      <dgm:spPr/>
    </dgm:pt>
    <dgm:pt modelId="{9164264B-1438-4C6D-A2F4-B9EF8036115E}" type="pres">
      <dgm:prSet presAssocID="{97CDEEF4-6ED5-47E0-9F0D-DC099D62895A}" presName="Name17" presStyleLbl="parChTrans1D3" presStyleIdx="2" presStyleCnt="3"/>
      <dgm:spPr/>
    </dgm:pt>
    <dgm:pt modelId="{256B472C-C128-448A-9A68-810EA2FAA189}" type="pres">
      <dgm:prSet presAssocID="{A92C952D-6317-431C-8405-5DA4CA6B6780}" presName="hierRoot3" presStyleCnt="0"/>
      <dgm:spPr/>
    </dgm:pt>
    <dgm:pt modelId="{B62CE68B-089E-4496-9DCC-A996F6532712}" type="pres">
      <dgm:prSet presAssocID="{A92C952D-6317-431C-8405-5DA4CA6B6780}" presName="composite3" presStyleCnt="0"/>
      <dgm:spPr/>
    </dgm:pt>
    <dgm:pt modelId="{12D94859-650B-4D52-9A9A-D45C4B28D448}" type="pres">
      <dgm:prSet presAssocID="{A92C952D-6317-431C-8405-5DA4CA6B6780}" presName="background3" presStyleLbl="node3" presStyleIdx="2" presStyleCnt="3"/>
      <dgm:spPr/>
    </dgm:pt>
    <dgm:pt modelId="{1988A180-6F89-4C97-9795-5DB525432CC2}" type="pres">
      <dgm:prSet presAssocID="{A92C952D-6317-431C-8405-5DA4CA6B6780}" presName="text3" presStyleLbl="fgAcc3" presStyleIdx="2" presStyleCnt="3">
        <dgm:presLayoutVars>
          <dgm:chPref val="3"/>
        </dgm:presLayoutVars>
      </dgm:prSet>
      <dgm:spPr/>
    </dgm:pt>
    <dgm:pt modelId="{B33BBB5C-7474-483B-8DF1-2629E34887D5}" type="pres">
      <dgm:prSet presAssocID="{A92C952D-6317-431C-8405-5DA4CA6B6780}" presName="hierChild4" presStyleCnt="0"/>
      <dgm:spPr/>
    </dgm:pt>
  </dgm:ptLst>
  <dgm:cxnLst>
    <dgm:cxn modelId="{8E87A701-A895-4D82-8E1A-13747C10DC75}" type="presOf" srcId="{7B1CA536-86D6-42E0-9C90-F7D9A5FDF821}" destId="{A572568C-F0BB-447E-A715-34E8E2B0A165}" srcOrd="0" destOrd="0" presId="urn:microsoft.com/office/officeart/2005/8/layout/hierarchy1"/>
    <dgm:cxn modelId="{279DCB0A-9B6F-4917-83FE-442E66230C41}" type="presOf" srcId="{A92C952D-6317-431C-8405-5DA4CA6B6780}" destId="{1988A180-6F89-4C97-9795-5DB525432CC2}" srcOrd="0" destOrd="0" presId="urn:microsoft.com/office/officeart/2005/8/layout/hierarchy1"/>
    <dgm:cxn modelId="{A779F52E-ABAE-46DF-B429-E85D7E0121EE}" type="presOf" srcId="{71682ECB-F27F-47BF-8711-F953024EC180}" destId="{A7352749-7D3A-4174-9936-BC78140922A9}" srcOrd="0" destOrd="0" presId="urn:microsoft.com/office/officeart/2005/8/layout/hierarchy1"/>
    <dgm:cxn modelId="{29F37737-4955-4805-B2D9-0859EE6FABC9}" type="presOf" srcId="{8790A332-AAE5-4EBE-95F4-410DB9E6EBEB}" destId="{9D6C2F0B-F31B-49FA-8A00-A2247E5E5856}" srcOrd="0" destOrd="0" presId="urn:microsoft.com/office/officeart/2005/8/layout/hierarchy1"/>
    <dgm:cxn modelId="{18CF206C-25C1-4F59-8045-979723B9AFDD}" srcId="{1FBD6736-D517-464D-88F5-73E61CFC310A}" destId="{C07A3080-7144-456B-84A8-1907BA24BD50}" srcOrd="1" destOrd="0" parTransId="{2E1795FB-1593-4F47-95B4-6855BD016821}" sibTransId="{447C7990-119B-45CB-9AFA-1CECCE661B08}"/>
    <dgm:cxn modelId="{6CBCFC6F-26AB-4A19-9AD6-ECB9A1F40A17}" srcId="{1FBD6736-D517-464D-88F5-73E61CFC310A}" destId="{E5640369-06AE-4E4E-87B6-1814C68D5E3A}" srcOrd="0" destOrd="0" parTransId="{31E863B5-C82F-434C-B4EC-BE5B0B450EE2}" sibTransId="{93D99CF0-BE0F-4FC2-AFB7-A22B72BF23E0}"/>
    <dgm:cxn modelId="{F904965A-D1D5-497C-BD21-58FDA2421DB5}" srcId="{E5640369-06AE-4E4E-87B6-1814C68D5E3A}" destId="{7B1CA536-86D6-42E0-9C90-F7D9A5FDF821}" srcOrd="0" destOrd="0" parTransId="{34D941DA-4E8B-4792-9654-770CD8865B2B}" sibTransId="{29EFF3C0-1593-4E06-8266-7D8D58E80ED4}"/>
    <dgm:cxn modelId="{E8DE9695-10F6-40E4-9BC1-07629A36C91F}" type="presOf" srcId="{F09785B9-DA03-4A32-84CF-97CCD1E9A48E}" destId="{FC48899F-317B-4F5A-A772-762F1DD7E6C4}" srcOrd="0" destOrd="0" presId="urn:microsoft.com/office/officeart/2005/8/layout/hierarchy1"/>
    <dgm:cxn modelId="{B580C197-2862-49AC-8E07-D043E617145B}" type="presOf" srcId="{97CDEEF4-6ED5-47E0-9F0D-DC099D62895A}" destId="{9164264B-1438-4C6D-A2F4-B9EF8036115E}" srcOrd="0" destOrd="0" presId="urn:microsoft.com/office/officeart/2005/8/layout/hierarchy1"/>
    <dgm:cxn modelId="{561BC1A6-FFB7-4053-BEAC-2037653A8C33}" type="presOf" srcId="{C07A3080-7144-456B-84A8-1907BA24BD50}" destId="{98797A28-929E-4FA0-9E4D-F5A92FD0856E}" srcOrd="0" destOrd="0" presId="urn:microsoft.com/office/officeart/2005/8/layout/hierarchy1"/>
    <dgm:cxn modelId="{EAF8CFAD-9C2B-4478-B0EC-3195009F4410}" type="presOf" srcId="{1FBD6736-D517-464D-88F5-73E61CFC310A}" destId="{969A4C08-7DD1-48A5-A58D-10DEB6617D2E}" srcOrd="0" destOrd="0" presId="urn:microsoft.com/office/officeart/2005/8/layout/hierarchy1"/>
    <dgm:cxn modelId="{B439A3B6-F133-4C2A-BC1F-3AC93AE3B1E1}" type="presOf" srcId="{2E1795FB-1593-4F47-95B4-6855BD016821}" destId="{67121200-E5A1-448F-AD8C-A1DA49274B7E}" srcOrd="0" destOrd="0" presId="urn:microsoft.com/office/officeart/2005/8/layout/hierarchy1"/>
    <dgm:cxn modelId="{7620AFB8-7F99-4DF1-8E56-E1B294B65F23}" type="presOf" srcId="{34D941DA-4E8B-4792-9654-770CD8865B2B}" destId="{5C624AD9-C017-4597-9090-50741E1E5997}" srcOrd="0" destOrd="0" presId="urn:microsoft.com/office/officeart/2005/8/layout/hierarchy1"/>
    <dgm:cxn modelId="{32DA7EBC-643B-4A92-A167-6C2B62A53EC7}" type="presOf" srcId="{E5640369-06AE-4E4E-87B6-1814C68D5E3A}" destId="{CD7A8159-F942-4B64-94A6-F5BFDBA6DBEC}" srcOrd="0" destOrd="0" presId="urn:microsoft.com/office/officeart/2005/8/layout/hierarchy1"/>
    <dgm:cxn modelId="{911690C6-C8A6-41FD-ABCE-18A654AD00F6}" srcId="{E5640369-06AE-4E4E-87B6-1814C68D5E3A}" destId="{71682ECB-F27F-47BF-8711-F953024EC180}" srcOrd="1" destOrd="0" parTransId="{F09785B9-DA03-4A32-84CF-97CCD1E9A48E}" sibTransId="{BDA68D36-3B82-48B9-AA04-214419A77D89}"/>
    <dgm:cxn modelId="{CA6694CE-C544-4591-B05E-0049BAC7700F}" type="presOf" srcId="{31E863B5-C82F-434C-B4EC-BE5B0B450EE2}" destId="{4416B921-B709-4C93-9FCE-74C59935428F}" srcOrd="0" destOrd="0" presId="urn:microsoft.com/office/officeart/2005/8/layout/hierarchy1"/>
    <dgm:cxn modelId="{6C4777ED-0B90-46AA-8999-4219FC8AAFCA}" srcId="{8790A332-AAE5-4EBE-95F4-410DB9E6EBEB}" destId="{1FBD6736-D517-464D-88F5-73E61CFC310A}" srcOrd="0" destOrd="0" parTransId="{8261178F-A6E4-42FC-8732-BC1735653155}" sibTransId="{79F61BD9-BE97-4AD7-90EA-F6426B75D654}"/>
    <dgm:cxn modelId="{FC6F20EE-5835-423B-B538-8368675535CB}" srcId="{C07A3080-7144-456B-84A8-1907BA24BD50}" destId="{A92C952D-6317-431C-8405-5DA4CA6B6780}" srcOrd="0" destOrd="0" parTransId="{97CDEEF4-6ED5-47E0-9F0D-DC099D62895A}" sibTransId="{40BC9BBE-40C7-4EBE-A31A-0599BBEAABB0}"/>
    <dgm:cxn modelId="{41DF23FD-548E-42DD-B054-9BAF7D67DFE5}" type="presParOf" srcId="{9D6C2F0B-F31B-49FA-8A00-A2247E5E5856}" destId="{10C620AB-3CCC-4E4B-863C-B941F5E3C140}" srcOrd="0" destOrd="0" presId="urn:microsoft.com/office/officeart/2005/8/layout/hierarchy1"/>
    <dgm:cxn modelId="{3C45BE81-517B-41FA-937F-BF78DEFDBFCF}" type="presParOf" srcId="{10C620AB-3CCC-4E4B-863C-B941F5E3C140}" destId="{35A1CF5C-5371-4A79-8EA6-56AC3CFC06C0}" srcOrd="0" destOrd="0" presId="urn:microsoft.com/office/officeart/2005/8/layout/hierarchy1"/>
    <dgm:cxn modelId="{5B39FF4E-8C3F-484E-84F8-99C3F704024A}" type="presParOf" srcId="{35A1CF5C-5371-4A79-8EA6-56AC3CFC06C0}" destId="{F751554C-C649-460E-A5BF-F63263F30258}" srcOrd="0" destOrd="0" presId="urn:microsoft.com/office/officeart/2005/8/layout/hierarchy1"/>
    <dgm:cxn modelId="{196C8EBA-0825-4499-9DD0-B66A932A9565}" type="presParOf" srcId="{35A1CF5C-5371-4A79-8EA6-56AC3CFC06C0}" destId="{969A4C08-7DD1-48A5-A58D-10DEB6617D2E}" srcOrd="1" destOrd="0" presId="urn:microsoft.com/office/officeart/2005/8/layout/hierarchy1"/>
    <dgm:cxn modelId="{E498A3D8-84E9-4FE8-975C-26D81FF06DEF}" type="presParOf" srcId="{10C620AB-3CCC-4E4B-863C-B941F5E3C140}" destId="{92ED822E-C2C4-4436-AB1C-730852DE9886}" srcOrd="1" destOrd="0" presId="urn:microsoft.com/office/officeart/2005/8/layout/hierarchy1"/>
    <dgm:cxn modelId="{6FA80CE7-407D-4FE4-9CB5-17733A5C9077}" type="presParOf" srcId="{92ED822E-C2C4-4436-AB1C-730852DE9886}" destId="{4416B921-B709-4C93-9FCE-74C59935428F}" srcOrd="0" destOrd="0" presId="urn:microsoft.com/office/officeart/2005/8/layout/hierarchy1"/>
    <dgm:cxn modelId="{0C254C21-5879-48A9-89A6-3B3244D8C924}" type="presParOf" srcId="{92ED822E-C2C4-4436-AB1C-730852DE9886}" destId="{71C60F7A-0BE7-42EA-91F9-7D9AE2D14833}" srcOrd="1" destOrd="0" presId="urn:microsoft.com/office/officeart/2005/8/layout/hierarchy1"/>
    <dgm:cxn modelId="{8F001943-BCD5-4ECD-A385-7AE0BFD07E76}" type="presParOf" srcId="{71C60F7A-0BE7-42EA-91F9-7D9AE2D14833}" destId="{BFC99F51-2C1E-4D0A-A4C7-716A2103BF24}" srcOrd="0" destOrd="0" presId="urn:microsoft.com/office/officeart/2005/8/layout/hierarchy1"/>
    <dgm:cxn modelId="{CEE78FCD-E82A-40F4-90CA-1A2A99A66215}" type="presParOf" srcId="{BFC99F51-2C1E-4D0A-A4C7-716A2103BF24}" destId="{0CC30093-D9AA-47FA-9F6B-9EF48E45546A}" srcOrd="0" destOrd="0" presId="urn:microsoft.com/office/officeart/2005/8/layout/hierarchy1"/>
    <dgm:cxn modelId="{9B83136A-AD0A-43A3-B7E5-355940EA480F}" type="presParOf" srcId="{BFC99F51-2C1E-4D0A-A4C7-716A2103BF24}" destId="{CD7A8159-F942-4B64-94A6-F5BFDBA6DBEC}" srcOrd="1" destOrd="0" presId="urn:microsoft.com/office/officeart/2005/8/layout/hierarchy1"/>
    <dgm:cxn modelId="{DB5309F5-F0B4-4EC0-A50C-3970FDBD843E}" type="presParOf" srcId="{71C60F7A-0BE7-42EA-91F9-7D9AE2D14833}" destId="{EB458BAE-8CD8-4AF2-B2F8-8729C3FC2CF4}" srcOrd="1" destOrd="0" presId="urn:microsoft.com/office/officeart/2005/8/layout/hierarchy1"/>
    <dgm:cxn modelId="{EFDBF2E5-AAF5-436A-861A-F69B60BF651A}" type="presParOf" srcId="{EB458BAE-8CD8-4AF2-B2F8-8729C3FC2CF4}" destId="{5C624AD9-C017-4597-9090-50741E1E5997}" srcOrd="0" destOrd="0" presId="urn:microsoft.com/office/officeart/2005/8/layout/hierarchy1"/>
    <dgm:cxn modelId="{87756E40-97BB-4CAC-B506-131D70251436}" type="presParOf" srcId="{EB458BAE-8CD8-4AF2-B2F8-8729C3FC2CF4}" destId="{719F935A-DD20-4D94-A072-31D33E1A996B}" srcOrd="1" destOrd="0" presId="urn:microsoft.com/office/officeart/2005/8/layout/hierarchy1"/>
    <dgm:cxn modelId="{D68741F1-FECC-41EE-87C5-B462CA7F25E4}" type="presParOf" srcId="{719F935A-DD20-4D94-A072-31D33E1A996B}" destId="{351DEA2B-8AC9-44BB-9C18-115DF16C3288}" srcOrd="0" destOrd="0" presId="urn:microsoft.com/office/officeart/2005/8/layout/hierarchy1"/>
    <dgm:cxn modelId="{88CCD258-D6DF-4319-A86C-8652D0B438A7}" type="presParOf" srcId="{351DEA2B-8AC9-44BB-9C18-115DF16C3288}" destId="{98BAA121-4F77-4010-945E-847152F12A1D}" srcOrd="0" destOrd="0" presId="urn:microsoft.com/office/officeart/2005/8/layout/hierarchy1"/>
    <dgm:cxn modelId="{D946E4DD-AD8D-4576-8B05-8B2E29341D8B}" type="presParOf" srcId="{351DEA2B-8AC9-44BB-9C18-115DF16C3288}" destId="{A572568C-F0BB-447E-A715-34E8E2B0A165}" srcOrd="1" destOrd="0" presId="urn:microsoft.com/office/officeart/2005/8/layout/hierarchy1"/>
    <dgm:cxn modelId="{37E640A6-53F8-4533-A777-6B4AED0CB2C6}" type="presParOf" srcId="{719F935A-DD20-4D94-A072-31D33E1A996B}" destId="{4AB45541-E76D-47F8-8EA4-88CE461D75AA}" srcOrd="1" destOrd="0" presId="urn:microsoft.com/office/officeart/2005/8/layout/hierarchy1"/>
    <dgm:cxn modelId="{7A501ABA-73F4-4725-9C49-1D7AC2406365}" type="presParOf" srcId="{EB458BAE-8CD8-4AF2-B2F8-8729C3FC2CF4}" destId="{FC48899F-317B-4F5A-A772-762F1DD7E6C4}" srcOrd="2" destOrd="0" presId="urn:microsoft.com/office/officeart/2005/8/layout/hierarchy1"/>
    <dgm:cxn modelId="{0121BACE-A6FD-4518-872A-1DBE18A5D7EF}" type="presParOf" srcId="{EB458BAE-8CD8-4AF2-B2F8-8729C3FC2CF4}" destId="{0D2A4070-1530-417E-9B82-434BD784F5A5}" srcOrd="3" destOrd="0" presId="urn:microsoft.com/office/officeart/2005/8/layout/hierarchy1"/>
    <dgm:cxn modelId="{3E46AB0A-7AED-4510-9125-F52A57A508DA}" type="presParOf" srcId="{0D2A4070-1530-417E-9B82-434BD784F5A5}" destId="{D674AFC6-3785-4005-BFAD-0599945996D8}" srcOrd="0" destOrd="0" presId="urn:microsoft.com/office/officeart/2005/8/layout/hierarchy1"/>
    <dgm:cxn modelId="{1564CD3C-D9EF-4658-8ABD-FED728C422FD}" type="presParOf" srcId="{D674AFC6-3785-4005-BFAD-0599945996D8}" destId="{2AC35DA4-A7B3-4A22-A5AB-92ECEB1BA0CA}" srcOrd="0" destOrd="0" presId="urn:microsoft.com/office/officeart/2005/8/layout/hierarchy1"/>
    <dgm:cxn modelId="{7F1CB278-B748-4D67-8C2F-01D3EAB4FFB0}" type="presParOf" srcId="{D674AFC6-3785-4005-BFAD-0599945996D8}" destId="{A7352749-7D3A-4174-9936-BC78140922A9}" srcOrd="1" destOrd="0" presId="urn:microsoft.com/office/officeart/2005/8/layout/hierarchy1"/>
    <dgm:cxn modelId="{EF735423-674D-418D-AB62-FCF22DAB6366}" type="presParOf" srcId="{0D2A4070-1530-417E-9B82-434BD784F5A5}" destId="{C0C81096-D5C5-4686-BFE5-19AE50F41275}" srcOrd="1" destOrd="0" presId="urn:microsoft.com/office/officeart/2005/8/layout/hierarchy1"/>
    <dgm:cxn modelId="{74DFA74A-0038-49B0-BB90-9907E15E6888}" type="presParOf" srcId="{92ED822E-C2C4-4436-AB1C-730852DE9886}" destId="{67121200-E5A1-448F-AD8C-A1DA49274B7E}" srcOrd="2" destOrd="0" presId="urn:microsoft.com/office/officeart/2005/8/layout/hierarchy1"/>
    <dgm:cxn modelId="{02EBDF2B-AE0D-4773-B891-D4D9ABB62F47}" type="presParOf" srcId="{92ED822E-C2C4-4436-AB1C-730852DE9886}" destId="{16F49D3C-8E49-41C0-BBA3-3015A5DE9D53}" srcOrd="3" destOrd="0" presId="urn:microsoft.com/office/officeart/2005/8/layout/hierarchy1"/>
    <dgm:cxn modelId="{1250C538-B90A-46BA-8147-249C14B449ED}" type="presParOf" srcId="{16F49D3C-8E49-41C0-BBA3-3015A5DE9D53}" destId="{C7F228D1-BD2E-48A0-8B95-2E4F28C184E0}" srcOrd="0" destOrd="0" presId="urn:microsoft.com/office/officeart/2005/8/layout/hierarchy1"/>
    <dgm:cxn modelId="{6386D7CD-7518-41E2-87B4-85E681E8E3EC}" type="presParOf" srcId="{C7F228D1-BD2E-48A0-8B95-2E4F28C184E0}" destId="{016049AB-C5D1-469E-8922-1510CCB9AC2C}" srcOrd="0" destOrd="0" presId="urn:microsoft.com/office/officeart/2005/8/layout/hierarchy1"/>
    <dgm:cxn modelId="{FFAA65D9-B9B3-4A86-90C9-1272B6C714A8}" type="presParOf" srcId="{C7F228D1-BD2E-48A0-8B95-2E4F28C184E0}" destId="{98797A28-929E-4FA0-9E4D-F5A92FD0856E}" srcOrd="1" destOrd="0" presId="urn:microsoft.com/office/officeart/2005/8/layout/hierarchy1"/>
    <dgm:cxn modelId="{D7369F03-B7DB-49F7-BB24-2E05A2C12ABF}" type="presParOf" srcId="{16F49D3C-8E49-41C0-BBA3-3015A5DE9D53}" destId="{54581F6E-23FB-4567-B6BD-CA5B142767FC}" srcOrd="1" destOrd="0" presId="urn:microsoft.com/office/officeart/2005/8/layout/hierarchy1"/>
    <dgm:cxn modelId="{12369B21-1608-405B-9162-11949BB27639}" type="presParOf" srcId="{54581F6E-23FB-4567-B6BD-CA5B142767FC}" destId="{9164264B-1438-4C6D-A2F4-B9EF8036115E}" srcOrd="0" destOrd="0" presId="urn:microsoft.com/office/officeart/2005/8/layout/hierarchy1"/>
    <dgm:cxn modelId="{63DF0514-C0AF-451B-A67C-25D0F7A9CBCC}" type="presParOf" srcId="{54581F6E-23FB-4567-B6BD-CA5B142767FC}" destId="{256B472C-C128-448A-9A68-810EA2FAA189}" srcOrd="1" destOrd="0" presId="urn:microsoft.com/office/officeart/2005/8/layout/hierarchy1"/>
    <dgm:cxn modelId="{067018C8-FD89-4F0C-8E2F-C0CF81D234CC}" type="presParOf" srcId="{256B472C-C128-448A-9A68-810EA2FAA189}" destId="{B62CE68B-089E-4496-9DCC-A996F6532712}" srcOrd="0" destOrd="0" presId="urn:microsoft.com/office/officeart/2005/8/layout/hierarchy1"/>
    <dgm:cxn modelId="{5A260A58-17AB-4DC7-9CE3-6EC4E3FA2A6A}" type="presParOf" srcId="{B62CE68B-089E-4496-9DCC-A996F6532712}" destId="{12D94859-650B-4D52-9A9A-D45C4B28D448}" srcOrd="0" destOrd="0" presId="urn:microsoft.com/office/officeart/2005/8/layout/hierarchy1"/>
    <dgm:cxn modelId="{F4232A29-D274-462B-AFFB-6D3FE4476872}" type="presParOf" srcId="{B62CE68B-089E-4496-9DCC-A996F6532712}" destId="{1988A180-6F89-4C97-9795-5DB525432CC2}" srcOrd="1" destOrd="0" presId="urn:microsoft.com/office/officeart/2005/8/layout/hierarchy1"/>
    <dgm:cxn modelId="{470E115D-4009-4FE2-B4BA-E74BF351439D}" type="presParOf" srcId="{256B472C-C128-448A-9A68-810EA2FAA189}" destId="{B33BBB5C-7474-483B-8DF1-2629E34887D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90A332-AAE5-4EBE-95F4-410DB9E6EBE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1FBD6736-D517-464D-88F5-73E61CFC310A}">
      <dgm:prSet phldrT="[טקסט]"/>
      <dgm:spPr/>
      <dgm:t>
        <a:bodyPr/>
        <a:lstStyle/>
        <a:p>
          <a:pPr rtl="1"/>
          <a:r>
            <a:rPr lang="he-IL" dirty="0"/>
            <a:t>פיקוח נפש</a:t>
          </a:r>
        </a:p>
      </dgm:t>
    </dgm:pt>
    <dgm:pt modelId="{8261178F-A6E4-42FC-8732-BC1735653155}" type="parTrans" cxnId="{6C4777ED-0B90-46AA-8999-4219FC8AAFCA}">
      <dgm:prSet/>
      <dgm:spPr/>
      <dgm:t>
        <a:bodyPr/>
        <a:lstStyle/>
        <a:p>
          <a:pPr rtl="1"/>
          <a:endParaRPr lang="he-IL"/>
        </a:p>
      </dgm:t>
    </dgm:pt>
    <dgm:pt modelId="{79F61BD9-BE97-4AD7-90EA-F6426B75D654}" type="sibTrans" cxnId="{6C4777ED-0B90-46AA-8999-4219FC8AAFCA}">
      <dgm:prSet/>
      <dgm:spPr/>
      <dgm:t>
        <a:bodyPr/>
        <a:lstStyle/>
        <a:p>
          <a:pPr rtl="1"/>
          <a:endParaRPr lang="he-IL"/>
        </a:p>
      </dgm:t>
    </dgm:pt>
    <dgm:pt modelId="{E5640369-06AE-4E4E-87B6-1814C68D5E3A}">
      <dgm:prSet phldrT="[טקסט]"/>
      <dgm:spPr/>
      <dgm:t>
        <a:bodyPr/>
        <a:lstStyle/>
        <a:p>
          <a:pPr rtl="1"/>
          <a:r>
            <a:rPr lang="he-IL" dirty="0"/>
            <a:t>קידוש השם- מצוות עשה, </a:t>
          </a:r>
          <a:r>
            <a:rPr lang="he-IL" dirty="0" err="1"/>
            <a:t>ונתקדשתי</a:t>
          </a:r>
          <a:r>
            <a:rPr lang="he-IL" dirty="0"/>
            <a:t> בתוך בני ישראל</a:t>
          </a:r>
        </a:p>
      </dgm:t>
    </dgm:pt>
    <dgm:pt modelId="{31E863B5-C82F-434C-B4EC-BE5B0B450EE2}" type="parTrans" cxnId="{6CBCFC6F-26AB-4A19-9AD6-ECB9A1F40A17}">
      <dgm:prSet/>
      <dgm:spPr/>
      <dgm:t>
        <a:bodyPr/>
        <a:lstStyle/>
        <a:p>
          <a:pPr rtl="1"/>
          <a:endParaRPr lang="he-IL"/>
        </a:p>
      </dgm:t>
    </dgm:pt>
    <dgm:pt modelId="{93D99CF0-BE0F-4FC2-AFB7-A22B72BF23E0}" type="sibTrans" cxnId="{6CBCFC6F-26AB-4A19-9AD6-ECB9A1F40A17}">
      <dgm:prSet/>
      <dgm:spPr/>
      <dgm:t>
        <a:bodyPr/>
        <a:lstStyle/>
        <a:p>
          <a:pPr rtl="1"/>
          <a:endParaRPr lang="he-IL"/>
        </a:p>
      </dgm:t>
    </dgm:pt>
    <dgm:pt modelId="{E9783914-02F8-466C-9A29-6CA86CE76B6C}">
      <dgm:prSet phldrT="[טקסט]"/>
      <dgm:spPr/>
      <dgm:t>
        <a:bodyPr/>
        <a:lstStyle/>
        <a:p>
          <a:pPr rtl="1"/>
          <a:r>
            <a:rPr lang="he-IL" dirty="0"/>
            <a:t>בפרסיה- </a:t>
          </a:r>
        </a:p>
      </dgm:t>
    </dgm:pt>
    <dgm:pt modelId="{C32A9B7F-B0FC-4A1D-8F78-929A7371521E}" type="parTrans" cxnId="{16EECE52-EC1E-4817-B64E-61D0D19AA723}">
      <dgm:prSet/>
      <dgm:spPr/>
    </dgm:pt>
    <dgm:pt modelId="{B4EDBF9F-C8AB-4640-A484-6B324F717266}" type="sibTrans" cxnId="{16EECE52-EC1E-4817-B64E-61D0D19AA723}">
      <dgm:prSet/>
      <dgm:spPr/>
    </dgm:pt>
    <dgm:pt modelId="{4057DE80-E23A-412B-9019-D68E4DFAA4DD}">
      <dgm:prSet phldrT="[טקסט]"/>
      <dgm:spPr/>
      <dgm:t>
        <a:bodyPr/>
        <a:lstStyle/>
        <a:p>
          <a:pPr rtl="1"/>
          <a:r>
            <a:rPr lang="he-IL" dirty="0"/>
            <a:t>ג חמורות- לא נדחו כלל</a:t>
          </a:r>
        </a:p>
      </dgm:t>
    </dgm:pt>
    <dgm:pt modelId="{6C8C72CF-453F-4ADC-8542-24A259BCD080}" type="parTrans" cxnId="{3FD3D2A6-AF7A-42D7-9326-004824E4AA14}">
      <dgm:prSet/>
      <dgm:spPr/>
    </dgm:pt>
    <dgm:pt modelId="{00A4D321-B818-48CB-AB06-91A637E9AC83}" type="sibTrans" cxnId="{3FD3D2A6-AF7A-42D7-9326-004824E4AA14}">
      <dgm:prSet/>
      <dgm:spPr/>
    </dgm:pt>
    <dgm:pt modelId="{9D6C2F0B-F31B-49FA-8A00-A2247E5E5856}" type="pres">
      <dgm:prSet presAssocID="{8790A332-AAE5-4EBE-95F4-410DB9E6EBEB}" presName="hierChild1" presStyleCnt="0">
        <dgm:presLayoutVars>
          <dgm:chPref val="1"/>
          <dgm:dir val="rev"/>
          <dgm:animOne val="branch"/>
          <dgm:animLvl val="lvl"/>
          <dgm:resizeHandles/>
        </dgm:presLayoutVars>
      </dgm:prSet>
      <dgm:spPr/>
    </dgm:pt>
    <dgm:pt modelId="{10C620AB-3CCC-4E4B-863C-B941F5E3C140}" type="pres">
      <dgm:prSet presAssocID="{1FBD6736-D517-464D-88F5-73E61CFC310A}" presName="hierRoot1" presStyleCnt="0"/>
      <dgm:spPr/>
    </dgm:pt>
    <dgm:pt modelId="{35A1CF5C-5371-4A79-8EA6-56AC3CFC06C0}" type="pres">
      <dgm:prSet presAssocID="{1FBD6736-D517-464D-88F5-73E61CFC310A}" presName="composite" presStyleCnt="0"/>
      <dgm:spPr/>
    </dgm:pt>
    <dgm:pt modelId="{F751554C-C649-460E-A5BF-F63263F30258}" type="pres">
      <dgm:prSet presAssocID="{1FBD6736-D517-464D-88F5-73E61CFC310A}" presName="background" presStyleLbl="node0" presStyleIdx="0" presStyleCnt="1"/>
      <dgm:spPr/>
    </dgm:pt>
    <dgm:pt modelId="{969A4C08-7DD1-48A5-A58D-10DEB6617D2E}" type="pres">
      <dgm:prSet presAssocID="{1FBD6736-D517-464D-88F5-73E61CFC310A}" presName="text" presStyleLbl="fgAcc0" presStyleIdx="0" presStyleCnt="1">
        <dgm:presLayoutVars>
          <dgm:chPref val="3"/>
        </dgm:presLayoutVars>
      </dgm:prSet>
      <dgm:spPr/>
    </dgm:pt>
    <dgm:pt modelId="{92ED822E-C2C4-4436-AB1C-730852DE9886}" type="pres">
      <dgm:prSet presAssocID="{1FBD6736-D517-464D-88F5-73E61CFC310A}" presName="hierChild2" presStyleCnt="0"/>
      <dgm:spPr/>
    </dgm:pt>
    <dgm:pt modelId="{965907D2-B01F-42A3-8181-3AEE26C3CBE1}" type="pres">
      <dgm:prSet presAssocID="{6C8C72CF-453F-4ADC-8542-24A259BCD080}" presName="Name10" presStyleLbl="parChTrans1D2" presStyleIdx="0" presStyleCnt="2"/>
      <dgm:spPr/>
    </dgm:pt>
    <dgm:pt modelId="{215FBB2B-CCCF-4159-B58E-E4088C627DFB}" type="pres">
      <dgm:prSet presAssocID="{4057DE80-E23A-412B-9019-D68E4DFAA4DD}" presName="hierRoot2" presStyleCnt="0"/>
      <dgm:spPr/>
    </dgm:pt>
    <dgm:pt modelId="{CA5FDA8D-B186-4B42-8E23-646E857D33C5}" type="pres">
      <dgm:prSet presAssocID="{4057DE80-E23A-412B-9019-D68E4DFAA4DD}" presName="composite2" presStyleCnt="0"/>
      <dgm:spPr/>
    </dgm:pt>
    <dgm:pt modelId="{A7174305-6CCC-4E2C-8E34-1D428F093789}" type="pres">
      <dgm:prSet presAssocID="{4057DE80-E23A-412B-9019-D68E4DFAA4DD}" presName="background2" presStyleLbl="node2" presStyleIdx="0" presStyleCnt="2"/>
      <dgm:spPr/>
    </dgm:pt>
    <dgm:pt modelId="{849CED39-1485-4639-8818-1E9131BD3F53}" type="pres">
      <dgm:prSet presAssocID="{4057DE80-E23A-412B-9019-D68E4DFAA4DD}" presName="text2" presStyleLbl="fgAcc2" presStyleIdx="0" presStyleCnt="2">
        <dgm:presLayoutVars>
          <dgm:chPref val="3"/>
        </dgm:presLayoutVars>
      </dgm:prSet>
      <dgm:spPr/>
    </dgm:pt>
    <dgm:pt modelId="{FF49217A-1A78-4939-8B40-14E8E07C9234}" type="pres">
      <dgm:prSet presAssocID="{4057DE80-E23A-412B-9019-D68E4DFAA4DD}" presName="hierChild3" presStyleCnt="0"/>
      <dgm:spPr/>
    </dgm:pt>
    <dgm:pt modelId="{1F085237-C7D2-4D72-A1F3-5C50DE30565E}" type="pres">
      <dgm:prSet presAssocID="{C32A9B7F-B0FC-4A1D-8F78-929A7371521E}" presName="Name10" presStyleLbl="parChTrans1D2" presStyleIdx="1" presStyleCnt="2"/>
      <dgm:spPr/>
    </dgm:pt>
    <dgm:pt modelId="{56CA276D-4244-4F81-8E43-362781E5A3B5}" type="pres">
      <dgm:prSet presAssocID="{E9783914-02F8-466C-9A29-6CA86CE76B6C}" presName="hierRoot2" presStyleCnt="0"/>
      <dgm:spPr/>
    </dgm:pt>
    <dgm:pt modelId="{F46D334B-EF89-419D-BBF0-6C9EE999911A}" type="pres">
      <dgm:prSet presAssocID="{E9783914-02F8-466C-9A29-6CA86CE76B6C}" presName="composite2" presStyleCnt="0"/>
      <dgm:spPr/>
    </dgm:pt>
    <dgm:pt modelId="{821C5D7A-6D13-4AD1-8259-27F296A9E8B5}" type="pres">
      <dgm:prSet presAssocID="{E9783914-02F8-466C-9A29-6CA86CE76B6C}" presName="background2" presStyleLbl="node2" presStyleIdx="1" presStyleCnt="2"/>
      <dgm:spPr/>
    </dgm:pt>
    <dgm:pt modelId="{3EBDA517-FB19-4376-A24C-1386A46F56F7}" type="pres">
      <dgm:prSet presAssocID="{E9783914-02F8-466C-9A29-6CA86CE76B6C}" presName="text2" presStyleLbl="fgAcc2" presStyleIdx="1" presStyleCnt="2">
        <dgm:presLayoutVars>
          <dgm:chPref val="3"/>
        </dgm:presLayoutVars>
      </dgm:prSet>
      <dgm:spPr/>
    </dgm:pt>
    <dgm:pt modelId="{2231A1CC-317A-4375-971D-5518E50854BF}" type="pres">
      <dgm:prSet presAssocID="{E9783914-02F8-466C-9A29-6CA86CE76B6C}" presName="hierChild3" presStyleCnt="0"/>
      <dgm:spPr/>
    </dgm:pt>
    <dgm:pt modelId="{3D83187C-8702-43D3-B22A-351DDFC5E1E7}" type="pres">
      <dgm:prSet presAssocID="{31E863B5-C82F-434C-B4EC-BE5B0B450EE2}" presName="Name17" presStyleLbl="parChTrans1D3" presStyleIdx="0" presStyleCnt="1"/>
      <dgm:spPr/>
    </dgm:pt>
    <dgm:pt modelId="{96107EE5-56A1-4C26-B22F-701FEF970F88}" type="pres">
      <dgm:prSet presAssocID="{E5640369-06AE-4E4E-87B6-1814C68D5E3A}" presName="hierRoot3" presStyleCnt="0"/>
      <dgm:spPr/>
    </dgm:pt>
    <dgm:pt modelId="{8055445E-22F1-40A6-B4D8-AD93E98D5B4B}" type="pres">
      <dgm:prSet presAssocID="{E5640369-06AE-4E4E-87B6-1814C68D5E3A}" presName="composite3" presStyleCnt="0"/>
      <dgm:spPr/>
    </dgm:pt>
    <dgm:pt modelId="{23AAD85F-7A70-46A4-8DA4-187FB68E8A14}" type="pres">
      <dgm:prSet presAssocID="{E5640369-06AE-4E4E-87B6-1814C68D5E3A}" presName="background3" presStyleLbl="node3" presStyleIdx="0" presStyleCnt="1"/>
      <dgm:spPr/>
    </dgm:pt>
    <dgm:pt modelId="{17DDC30A-E0D3-436E-A2DE-14D523DBBC04}" type="pres">
      <dgm:prSet presAssocID="{E5640369-06AE-4E4E-87B6-1814C68D5E3A}" presName="text3" presStyleLbl="fgAcc3" presStyleIdx="0" presStyleCnt="1">
        <dgm:presLayoutVars>
          <dgm:chPref val="3"/>
        </dgm:presLayoutVars>
      </dgm:prSet>
      <dgm:spPr/>
    </dgm:pt>
    <dgm:pt modelId="{266DAE4E-142C-4BFC-91C5-3C81D07B2C60}" type="pres">
      <dgm:prSet presAssocID="{E5640369-06AE-4E4E-87B6-1814C68D5E3A}" presName="hierChild4" presStyleCnt="0"/>
      <dgm:spPr/>
    </dgm:pt>
  </dgm:ptLst>
  <dgm:cxnLst>
    <dgm:cxn modelId="{1A9DC914-1CEE-4E85-ACE4-4AC376C863D8}" type="presOf" srcId="{31E863B5-C82F-434C-B4EC-BE5B0B450EE2}" destId="{3D83187C-8702-43D3-B22A-351DDFC5E1E7}" srcOrd="0" destOrd="0" presId="urn:microsoft.com/office/officeart/2005/8/layout/hierarchy1"/>
    <dgm:cxn modelId="{44B66A2C-E5A9-4B79-ACE7-CA724ACBC762}" type="presOf" srcId="{C32A9B7F-B0FC-4A1D-8F78-929A7371521E}" destId="{1F085237-C7D2-4D72-A1F3-5C50DE30565E}" srcOrd="0" destOrd="0" presId="urn:microsoft.com/office/officeart/2005/8/layout/hierarchy1"/>
    <dgm:cxn modelId="{91AD102E-537A-472D-80A6-33680F84D5EB}" type="presOf" srcId="{E5640369-06AE-4E4E-87B6-1814C68D5E3A}" destId="{17DDC30A-E0D3-436E-A2DE-14D523DBBC04}" srcOrd="0" destOrd="0" presId="urn:microsoft.com/office/officeart/2005/8/layout/hierarchy1"/>
    <dgm:cxn modelId="{29F37737-4955-4805-B2D9-0859EE6FABC9}" type="presOf" srcId="{8790A332-AAE5-4EBE-95F4-410DB9E6EBEB}" destId="{9D6C2F0B-F31B-49FA-8A00-A2247E5E5856}" srcOrd="0" destOrd="0" presId="urn:microsoft.com/office/officeart/2005/8/layout/hierarchy1"/>
    <dgm:cxn modelId="{86217E4A-DE0D-41B0-BAAF-F09377AFC777}" type="presOf" srcId="{6C8C72CF-453F-4ADC-8542-24A259BCD080}" destId="{965907D2-B01F-42A3-8181-3AEE26C3CBE1}" srcOrd="0" destOrd="0" presId="urn:microsoft.com/office/officeart/2005/8/layout/hierarchy1"/>
    <dgm:cxn modelId="{6CBCFC6F-26AB-4A19-9AD6-ECB9A1F40A17}" srcId="{E9783914-02F8-466C-9A29-6CA86CE76B6C}" destId="{E5640369-06AE-4E4E-87B6-1814C68D5E3A}" srcOrd="0" destOrd="0" parTransId="{31E863B5-C82F-434C-B4EC-BE5B0B450EE2}" sibTransId="{93D99CF0-BE0F-4FC2-AFB7-A22B72BF23E0}"/>
    <dgm:cxn modelId="{16EECE52-EC1E-4817-B64E-61D0D19AA723}" srcId="{1FBD6736-D517-464D-88F5-73E61CFC310A}" destId="{E9783914-02F8-466C-9A29-6CA86CE76B6C}" srcOrd="1" destOrd="0" parTransId="{C32A9B7F-B0FC-4A1D-8F78-929A7371521E}" sibTransId="{B4EDBF9F-C8AB-4640-A484-6B324F717266}"/>
    <dgm:cxn modelId="{3FD3D2A6-AF7A-42D7-9326-004824E4AA14}" srcId="{1FBD6736-D517-464D-88F5-73E61CFC310A}" destId="{4057DE80-E23A-412B-9019-D68E4DFAA4DD}" srcOrd="0" destOrd="0" parTransId="{6C8C72CF-453F-4ADC-8542-24A259BCD080}" sibTransId="{00A4D321-B818-48CB-AB06-91A637E9AC83}"/>
    <dgm:cxn modelId="{EAF8CFAD-9C2B-4478-B0EC-3195009F4410}" type="presOf" srcId="{1FBD6736-D517-464D-88F5-73E61CFC310A}" destId="{969A4C08-7DD1-48A5-A58D-10DEB6617D2E}" srcOrd="0" destOrd="0" presId="urn:microsoft.com/office/officeart/2005/8/layout/hierarchy1"/>
    <dgm:cxn modelId="{16016BD7-035C-4DCD-902E-F0276FAB47DE}" type="presOf" srcId="{4057DE80-E23A-412B-9019-D68E4DFAA4DD}" destId="{849CED39-1485-4639-8818-1E9131BD3F53}" srcOrd="0" destOrd="0" presId="urn:microsoft.com/office/officeart/2005/8/layout/hierarchy1"/>
    <dgm:cxn modelId="{6B6942DA-49EB-47E4-981B-FF5713DF9273}" type="presOf" srcId="{E9783914-02F8-466C-9A29-6CA86CE76B6C}" destId="{3EBDA517-FB19-4376-A24C-1386A46F56F7}" srcOrd="0" destOrd="0" presId="urn:microsoft.com/office/officeart/2005/8/layout/hierarchy1"/>
    <dgm:cxn modelId="{6C4777ED-0B90-46AA-8999-4219FC8AAFCA}" srcId="{8790A332-AAE5-4EBE-95F4-410DB9E6EBEB}" destId="{1FBD6736-D517-464D-88F5-73E61CFC310A}" srcOrd="0" destOrd="0" parTransId="{8261178F-A6E4-42FC-8732-BC1735653155}" sibTransId="{79F61BD9-BE97-4AD7-90EA-F6426B75D654}"/>
    <dgm:cxn modelId="{41DF23FD-548E-42DD-B054-9BAF7D67DFE5}" type="presParOf" srcId="{9D6C2F0B-F31B-49FA-8A00-A2247E5E5856}" destId="{10C620AB-3CCC-4E4B-863C-B941F5E3C140}" srcOrd="0" destOrd="0" presId="urn:microsoft.com/office/officeart/2005/8/layout/hierarchy1"/>
    <dgm:cxn modelId="{3C45BE81-517B-41FA-937F-BF78DEFDBFCF}" type="presParOf" srcId="{10C620AB-3CCC-4E4B-863C-B941F5E3C140}" destId="{35A1CF5C-5371-4A79-8EA6-56AC3CFC06C0}" srcOrd="0" destOrd="0" presId="urn:microsoft.com/office/officeart/2005/8/layout/hierarchy1"/>
    <dgm:cxn modelId="{5B39FF4E-8C3F-484E-84F8-99C3F704024A}" type="presParOf" srcId="{35A1CF5C-5371-4A79-8EA6-56AC3CFC06C0}" destId="{F751554C-C649-460E-A5BF-F63263F30258}" srcOrd="0" destOrd="0" presId="urn:microsoft.com/office/officeart/2005/8/layout/hierarchy1"/>
    <dgm:cxn modelId="{196C8EBA-0825-4499-9DD0-B66A932A9565}" type="presParOf" srcId="{35A1CF5C-5371-4A79-8EA6-56AC3CFC06C0}" destId="{969A4C08-7DD1-48A5-A58D-10DEB6617D2E}" srcOrd="1" destOrd="0" presId="urn:microsoft.com/office/officeart/2005/8/layout/hierarchy1"/>
    <dgm:cxn modelId="{E498A3D8-84E9-4FE8-975C-26D81FF06DEF}" type="presParOf" srcId="{10C620AB-3CCC-4E4B-863C-B941F5E3C140}" destId="{92ED822E-C2C4-4436-AB1C-730852DE9886}" srcOrd="1" destOrd="0" presId="urn:microsoft.com/office/officeart/2005/8/layout/hierarchy1"/>
    <dgm:cxn modelId="{FD319B7A-447E-4CF5-A55F-BCAA851891D4}" type="presParOf" srcId="{92ED822E-C2C4-4436-AB1C-730852DE9886}" destId="{965907D2-B01F-42A3-8181-3AEE26C3CBE1}" srcOrd="0" destOrd="0" presId="urn:microsoft.com/office/officeart/2005/8/layout/hierarchy1"/>
    <dgm:cxn modelId="{B9A0F27B-C726-4092-BEDB-BB48123650E5}" type="presParOf" srcId="{92ED822E-C2C4-4436-AB1C-730852DE9886}" destId="{215FBB2B-CCCF-4159-B58E-E4088C627DFB}" srcOrd="1" destOrd="0" presId="urn:microsoft.com/office/officeart/2005/8/layout/hierarchy1"/>
    <dgm:cxn modelId="{646A9FF8-25E3-4E8D-BAEB-7780813E213B}" type="presParOf" srcId="{215FBB2B-CCCF-4159-B58E-E4088C627DFB}" destId="{CA5FDA8D-B186-4B42-8E23-646E857D33C5}" srcOrd="0" destOrd="0" presId="urn:microsoft.com/office/officeart/2005/8/layout/hierarchy1"/>
    <dgm:cxn modelId="{5AE7F342-31AE-4D62-9B59-B481A42FA21D}" type="presParOf" srcId="{CA5FDA8D-B186-4B42-8E23-646E857D33C5}" destId="{A7174305-6CCC-4E2C-8E34-1D428F093789}" srcOrd="0" destOrd="0" presId="urn:microsoft.com/office/officeart/2005/8/layout/hierarchy1"/>
    <dgm:cxn modelId="{04031008-3111-4730-8D42-D4008E47C227}" type="presParOf" srcId="{CA5FDA8D-B186-4B42-8E23-646E857D33C5}" destId="{849CED39-1485-4639-8818-1E9131BD3F53}" srcOrd="1" destOrd="0" presId="urn:microsoft.com/office/officeart/2005/8/layout/hierarchy1"/>
    <dgm:cxn modelId="{B0E3E630-379A-4742-A415-7D6D8D9BD2BD}" type="presParOf" srcId="{215FBB2B-CCCF-4159-B58E-E4088C627DFB}" destId="{FF49217A-1A78-4939-8B40-14E8E07C9234}" srcOrd="1" destOrd="0" presId="urn:microsoft.com/office/officeart/2005/8/layout/hierarchy1"/>
    <dgm:cxn modelId="{DF9A36E6-5970-40C6-8CB7-32124F58F6D2}" type="presParOf" srcId="{92ED822E-C2C4-4436-AB1C-730852DE9886}" destId="{1F085237-C7D2-4D72-A1F3-5C50DE30565E}" srcOrd="2" destOrd="0" presId="urn:microsoft.com/office/officeart/2005/8/layout/hierarchy1"/>
    <dgm:cxn modelId="{F1CD99CA-BABE-4690-8F58-2694ADD040E5}" type="presParOf" srcId="{92ED822E-C2C4-4436-AB1C-730852DE9886}" destId="{56CA276D-4244-4F81-8E43-362781E5A3B5}" srcOrd="3" destOrd="0" presId="urn:microsoft.com/office/officeart/2005/8/layout/hierarchy1"/>
    <dgm:cxn modelId="{2CE43D81-B323-4515-9D44-5986010EC42B}" type="presParOf" srcId="{56CA276D-4244-4F81-8E43-362781E5A3B5}" destId="{F46D334B-EF89-419D-BBF0-6C9EE999911A}" srcOrd="0" destOrd="0" presId="urn:microsoft.com/office/officeart/2005/8/layout/hierarchy1"/>
    <dgm:cxn modelId="{F7614C34-8CEF-4893-A016-62D59E76A6C3}" type="presParOf" srcId="{F46D334B-EF89-419D-BBF0-6C9EE999911A}" destId="{821C5D7A-6D13-4AD1-8259-27F296A9E8B5}" srcOrd="0" destOrd="0" presId="urn:microsoft.com/office/officeart/2005/8/layout/hierarchy1"/>
    <dgm:cxn modelId="{2A42A7E2-7C38-4130-8C36-42CEFE0959D1}" type="presParOf" srcId="{F46D334B-EF89-419D-BBF0-6C9EE999911A}" destId="{3EBDA517-FB19-4376-A24C-1386A46F56F7}" srcOrd="1" destOrd="0" presId="urn:microsoft.com/office/officeart/2005/8/layout/hierarchy1"/>
    <dgm:cxn modelId="{6FD235F8-2D5F-4293-9BE0-6C22AC5E08DE}" type="presParOf" srcId="{56CA276D-4244-4F81-8E43-362781E5A3B5}" destId="{2231A1CC-317A-4375-971D-5518E50854BF}" srcOrd="1" destOrd="0" presId="urn:microsoft.com/office/officeart/2005/8/layout/hierarchy1"/>
    <dgm:cxn modelId="{E5531C95-766B-4C69-A149-1082FA4D3C16}" type="presParOf" srcId="{2231A1CC-317A-4375-971D-5518E50854BF}" destId="{3D83187C-8702-43D3-B22A-351DDFC5E1E7}" srcOrd="0" destOrd="0" presId="urn:microsoft.com/office/officeart/2005/8/layout/hierarchy1"/>
    <dgm:cxn modelId="{91D0F178-10C6-4290-881C-438E989FA8A5}" type="presParOf" srcId="{2231A1CC-317A-4375-971D-5518E50854BF}" destId="{96107EE5-56A1-4C26-B22F-701FEF970F88}" srcOrd="1" destOrd="0" presId="urn:microsoft.com/office/officeart/2005/8/layout/hierarchy1"/>
    <dgm:cxn modelId="{2612CE19-9966-4AC0-9FA9-29D55FE057A9}" type="presParOf" srcId="{96107EE5-56A1-4C26-B22F-701FEF970F88}" destId="{8055445E-22F1-40A6-B4D8-AD93E98D5B4B}" srcOrd="0" destOrd="0" presId="urn:microsoft.com/office/officeart/2005/8/layout/hierarchy1"/>
    <dgm:cxn modelId="{C2D78D8D-F548-469E-B3F3-57F1A65A4EC5}" type="presParOf" srcId="{8055445E-22F1-40A6-B4D8-AD93E98D5B4B}" destId="{23AAD85F-7A70-46A4-8DA4-187FB68E8A14}" srcOrd="0" destOrd="0" presId="urn:microsoft.com/office/officeart/2005/8/layout/hierarchy1"/>
    <dgm:cxn modelId="{D4613AC4-1C39-4537-9626-FAEB31AF7F16}" type="presParOf" srcId="{8055445E-22F1-40A6-B4D8-AD93E98D5B4B}" destId="{17DDC30A-E0D3-436E-A2DE-14D523DBBC04}" srcOrd="1" destOrd="0" presId="urn:microsoft.com/office/officeart/2005/8/layout/hierarchy1"/>
    <dgm:cxn modelId="{32A88332-03C8-4CAD-8FB8-C9AAD7F2D970}" type="presParOf" srcId="{96107EE5-56A1-4C26-B22F-701FEF970F88}" destId="{266DAE4E-142C-4BFC-91C5-3C81D07B2C6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64264B-1438-4C6D-A2F4-B9EF8036115E}">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7121200-E5A1-448F-AD8C-A1DA49274B7E}">
      <dsp:nvSpPr>
        <dsp:cNvPr id="0" name=""/>
        <dsp:cNvSpPr/>
      </dsp:nvSpPr>
      <dsp:spPr>
        <a:xfrm>
          <a:off x="3114373" y="1066678"/>
          <a:ext cx="1537675" cy="487862"/>
        </a:xfrm>
        <a:custGeom>
          <a:avLst/>
          <a:gdLst/>
          <a:ahLst/>
          <a:cxnLst/>
          <a:rect l="0" t="0" r="0" b="0"/>
          <a:pathLst>
            <a:path>
              <a:moveTo>
                <a:pt x="1537675" y="0"/>
              </a:moveTo>
              <a:lnTo>
                <a:pt x="1537675"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48899F-317B-4F5A-A772-762F1DD7E6C4}">
      <dsp:nvSpPr>
        <dsp:cNvPr id="0" name=""/>
        <dsp:cNvSpPr/>
      </dsp:nvSpPr>
      <dsp:spPr>
        <a:xfrm>
          <a:off x="5164607"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624AD9-C017-4597-9090-50741E1E5997}">
      <dsp:nvSpPr>
        <dsp:cNvPr id="0" name=""/>
        <dsp:cNvSpPr/>
      </dsp:nvSpPr>
      <dsp:spPr>
        <a:xfrm>
          <a:off x="6189724"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16B921-B709-4C93-9FCE-74C59935428F}">
      <dsp:nvSpPr>
        <dsp:cNvPr id="0" name=""/>
        <dsp:cNvSpPr/>
      </dsp:nvSpPr>
      <dsp:spPr>
        <a:xfrm>
          <a:off x="4652049" y="1066678"/>
          <a:ext cx="1537675" cy="487862"/>
        </a:xfrm>
        <a:custGeom>
          <a:avLst/>
          <a:gdLst/>
          <a:ahLst/>
          <a:cxnLst/>
          <a:rect l="0" t="0" r="0" b="0"/>
          <a:pathLst>
            <a:path>
              <a:moveTo>
                <a:pt x="0" y="0"/>
              </a:moveTo>
              <a:lnTo>
                <a:pt x="0" y="332464"/>
              </a:lnTo>
              <a:lnTo>
                <a:pt x="1537675" y="332464"/>
              </a:lnTo>
              <a:lnTo>
                <a:pt x="1537675"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51554C-C649-460E-A5BF-F63263F30258}">
      <dsp:nvSpPr>
        <dsp:cNvPr id="0" name=""/>
        <dsp:cNvSpPr/>
      </dsp:nvSpPr>
      <dsp:spPr>
        <a:xfrm>
          <a:off x="3813317"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9A4C08-7DD1-48A5-A58D-10DEB6617D2E}">
      <dsp:nvSpPr>
        <dsp:cNvPr id="0" name=""/>
        <dsp:cNvSpPr/>
      </dsp:nvSpPr>
      <dsp:spPr>
        <a:xfrm>
          <a:off x="3999701"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וחי בהם</a:t>
          </a:r>
        </a:p>
      </dsp:txBody>
      <dsp:txXfrm>
        <a:off x="4030899" y="209752"/>
        <a:ext cx="1615068" cy="1002793"/>
      </dsp:txXfrm>
    </dsp:sp>
    <dsp:sp modelId="{0CC30093-D9AA-47FA-9F6B-9EF48E45546A}">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7A8159-F942-4B64-94A6-F5BFDBA6DBEC}">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קידוש השם- מצוות עשה, </a:t>
          </a:r>
          <a:r>
            <a:rPr lang="he-IL" sz="1600" kern="1200" dirty="0" err="1"/>
            <a:t>ונתקדשתי</a:t>
          </a:r>
          <a:r>
            <a:rPr lang="he-IL" sz="1600" kern="1200" dirty="0"/>
            <a:t> בתוך בני ישראל</a:t>
          </a:r>
        </a:p>
      </dsp:txBody>
      <dsp:txXfrm>
        <a:off x="5568575" y="1762804"/>
        <a:ext cx="1615068" cy="1002793"/>
      </dsp:txXfrm>
    </dsp:sp>
    <dsp:sp modelId="{98BAA121-4F77-4010-945E-847152F12A1D}">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72568C-F0BB-447E-A715-34E8E2B0A165}">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לעבור על דתם- ע"ז, גילוי עריות</a:t>
          </a:r>
        </a:p>
      </dsp:txBody>
      <dsp:txXfrm>
        <a:off x="6593692" y="3315857"/>
        <a:ext cx="1615068" cy="1002793"/>
      </dsp:txXfrm>
    </dsp:sp>
    <dsp:sp modelId="{2AC35DA4-A7B3-4A22-A5AB-92ECEB1BA0CA}">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352749-7D3A-4174-9936-BC78140922A9}">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בפרהסיה</a:t>
          </a:r>
        </a:p>
      </dsp:txBody>
      <dsp:txXfrm>
        <a:off x="4543458" y="3315857"/>
        <a:ext cx="1615068" cy="1002793"/>
      </dsp:txXfrm>
    </dsp:sp>
    <dsp:sp modelId="{016049AB-C5D1-469E-8922-1510CCB9AC2C}">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797A28-929E-4FA0-9E4D-F5A92FD0856E}">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מי אמרת </a:t>
          </a:r>
          <a:r>
            <a:rPr lang="he-IL" sz="1600" kern="1200" dirty="0" err="1"/>
            <a:t>דדמה</a:t>
          </a:r>
          <a:r>
            <a:rPr lang="he-IL" sz="1600" kern="1200" dirty="0"/>
            <a:t> </a:t>
          </a:r>
          <a:r>
            <a:rPr lang="he-IL" sz="1600" kern="1200" dirty="0" err="1"/>
            <a:t>דדך</a:t>
          </a:r>
          <a:r>
            <a:rPr lang="he-IL" sz="1600" kern="1200" dirty="0"/>
            <a:t> סומק טפי </a:t>
          </a:r>
        </a:p>
      </dsp:txBody>
      <dsp:txXfrm>
        <a:off x="2493224" y="1762804"/>
        <a:ext cx="1615068" cy="1002793"/>
      </dsp:txXfrm>
    </dsp:sp>
    <dsp:sp modelId="{12D94859-650B-4D52-9A9A-D45C4B28D448}">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88A180-6F89-4C97-9795-5DB525432CC2}">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רציחה לא נדחה בפני פיקוח נפש</a:t>
          </a:r>
        </a:p>
      </dsp:txBody>
      <dsp:txXfrm>
        <a:off x="2493224" y="3315857"/>
        <a:ext cx="1615068" cy="100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83187C-8702-43D3-B22A-351DDFC5E1E7}">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085237-C7D2-4D72-A1F3-5C50DE30565E}">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5907D2-B01F-42A3-8181-3AEE26C3CBE1}">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51554C-C649-460E-A5BF-F63263F30258}">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9A4C08-7DD1-48A5-A58D-10DEB6617D2E}">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פיקוח נפש</a:t>
          </a:r>
        </a:p>
      </dsp:txBody>
      <dsp:txXfrm>
        <a:off x="4543458" y="209752"/>
        <a:ext cx="1615068" cy="1002793"/>
      </dsp:txXfrm>
    </dsp:sp>
    <dsp:sp modelId="{A7174305-6CCC-4E2C-8E34-1D428F093789}">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9CED39-1485-4639-8818-1E9131BD3F53}">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ג חמורות- לא נדחו כלל</a:t>
          </a:r>
        </a:p>
      </dsp:txBody>
      <dsp:txXfrm>
        <a:off x="5568575" y="1762804"/>
        <a:ext cx="1615068" cy="1002793"/>
      </dsp:txXfrm>
    </dsp:sp>
    <dsp:sp modelId="{821C5D7A-6D13-4AD1-8259-27F296A9E8B5}">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BDA517-FB19-4376-A24C-1386A46F56F7}">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בפרסיה- </a:t>
          </a:r>
        </a:p>
      </dsp:txBody>
      <dsp:txXfrm>
        <a:off x="3518341" y="1762804"/>
        <a:ext cx="1615068" cy="1002793"/>
      </dsp:txXfrm>
    </dsp:sp>
    <dsp:sp modelId="{23AAD85F-7A70-46A4-8DA4-187FB68E8A14}">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DDC30A-E0D3-436E-A2DE-14D523DBBC04}">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קידוש השם- מצוות עשה, </a:t>
          </a:r>
          <a:r>
            <a:rPr lang="he-IL" sz="1600" kern="1200" dirty="0" err="1"/>
            <a:t>ונתקדשתי</a:t>
          </a:r>
          <a:r>
            <a:rPr lang="he-IL" sz="1600" kern="1200" dirty="0"/>
            <a:t> בתוך בני ישראל</a:t>
          </a:r>
        </a:p>
      </dsp:txBody>
      <dsp:txXfrm>
        <a:off x="3518341" y="3315857"/>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94ADB79-74B6-71BF-5588-77B77E00A24A}"/>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5A5FBB24-A10A-76A8-6DDE-89978EA2AF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8D9F4072-6201-7256-E194-B7F91E315032}"/>
              </a:ext>
            </a:extLst>
          </p:cNvPr>
          <p:cNvSpPr>
            <a:spLocks noGrp="1"/>
          </p:cNvSpPr>
          <p:nvPr>
            <p:ph type="dt" sz="half" idx="10"/>
          </p:nvPr>
        </p:nvSpPr>
        <p:spPr/>
        <p:txBody>
          <a:bodyPr/>
          <a:lstStyle/>
          <a:p>
            <a:fld id="{C9A9D584-F547-43C0-BE8F-5D2FA0CB28E4}" type="datetimeFigureOut">
              <a:rPr lang="he-IL" smtClean="0"/>
              <a:t>י'/כסלו/תשפ"ג</a:t>
            </a:fld>
            <a:endParaRPr lang="he-IL"/>
          </a:p>
        </p:txBody>
      </p:sp>
      <p:sp>
        <p:nvSpPr>
          <p:cNvPr id="5" name="מציין מיקום של כותרת תחתונה 4">
            <a:extLst>
              <a:ext uri="{FF2B5EF4-FFF2-40B4-BE49-F238E27FC236}">
                <a16:creationId xmlns:a16="http://schemas.microsoft.com/office/drawing/2014/main" id="{3F8CE75F-9440-4A55-2274-778236436986}"/>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25FEC33-D3C6-41CC-DF84-64921AAB2654}"/>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3752576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EC81AB4-50E8-E47F-DF22-84E5E34DD08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D4B3B5E0-F364-211E-FB32-E622F388D662}"/>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0FEE5B2D-9672-DBFB-9F2A-55392C76AD4C}"/>
              </a:ext>
            </a:extLst>
          </p:cNvPr>
          <p:cNvSpPr>
            <a:spLocks noGrp="1"/>
          </p:cNvSpPr>
          <p:nvPr>
            <p:ph type="dt" sz="half" idx="10"/>
          </p:nvPr>
        </p:nvSpPr>
        <p:spPr/>
        <p:txBody>
          <a:bodyPr/>
          <a:lstStyle/>
          <a:p>
            <a:fld id="{C9A9D584-F547-43C0-BE8F-5D2FA0CB28E4}" type="datetimeFigureOut">
              <a:rPr lang="he-IL" smtClean="0"/>
              <a:t>י'/כסלו/תשפ"ג</a:t>
            </a:fld>
            <a:endParaRPr lang="he-IL"/>
          </a:p>
        </p:txBody>
      </p:sp>
      <p:sp>
        <p:nvSpPr>
          <p:cNvPr id="5" name="מציין מיקום של כותרת תחתונה 4">
            <a:extLst>
              <a:ext uri="{FF2B5EF4-FFF2-40B4-BE49-F238E27FC236}">
                <a16:creationId xmlns:a16="http://schemas.microsoft.com/office/drawing/2014/main" id="{FF810DBA-3DEC-E0E0-4588-8E56B6F18D5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FBCAAAA6-00B9-A8DA-3A9F-A42C77AE1F84}"/>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4291094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9041E74B-919C-181C-F7D6-D394E85963DF}"/>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5AE1405E-35E2-FDFE-A3FB-F06E0039D27F}"/>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01F695F-8D47-82AE-F471-69859B28DF68}"/>
              </a:ext>
            </a:extLst>
          </p:cNvPr>
          <p:cNvSpPr>
            <a:spLocks noGrp="1"/>
          </p:cNvSpPr>
          <p:nvPr>
            <p:ph type="dt" sz="half" idx="10"/>
          </p:nvPr>
        </p:nvSpPr>
        <p:spPr/>
        <p:txBody>
          <a:bodyPr/>
          <a:lstStyle/>
          <a:p>
            <a:fld id="{C9A9D584-F547-43C0-BE8F-5D2FA0CB28E4}" type="datetimeFigureOut">
              <a:rPr lang="he-IL" smtClean="0"/>
              <a:t>י'/כסלו/תשפ"ג</a:t>
            </a:fld>
            <a:endParaRPr lang="he-IL"/>
          </a:p>
        </p:txBody>
      </p:sp>
      <p:sp>
        <p:nvSpPr>
          <p:cNvPr id="5" name="מציין מיקום של כותרת תחתונה 4">
            <a:extLst>
              <a:ext uri="{FF2B5EF4-FFF2-40B4-BE49-F238E27FC236}">
                <a16:creationId xmlns:a16="http://schemas.microsoft.com/office/drawing/2014/main" id="{C3C563FA-3B2A-F899-B7BA-77612A1F2E6D}"/>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1CAEE07-650B-D801-4933-9AFE6D88A2DA}"/>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95509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21D4E43-3828-F0A7-4994-EF68490E5CAC}"/>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47EB4882-ECEE-18E3-7D42-2AAED31F0C99}"/>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1F860874-0992-5EA4-3BFC-E7B76AD46F2D}"/>
              </a:ext>
            </a:extLst>
          </p:cNvPr>
          <p:cNvSpPr>
            <a:spLocks noGrp="1"/>
          </p:cNvSpPr>
          <p:nvPr>
            <p:ph type="dt" sz="half" idx="10"/>
          </p:nvPr>
        </p:nvSpPr>
        <p:spPr/>
        <p:txBody>
          <a:bodyPr/>
          <a:lstStyle/>
          <a:p>
            <a:fld id="{C9A9D584-F547-43C0-BE8F-5D2FA0CB28E4}" type="datetimeFigureOut">
              <a:rPr lang="he-IL" smtClean="0"/>
              <a:t>י'/כסלו/תשפ"ג</a:t>
            </a:fld>
            <a:endParaRPr lang="he-IL"/>
          </a:p>
        </p:txBody>
      </p:sp>
      <p:sp>
        <p:nvSpPr>
          <p:cNvPr id="5" name="מציין מיקום של כותרת תחתונה 4">
            <a:extLst>
              <a:ext uri="{FF2B5EF4-FFF2-40B4-BE49-F238E27FC236}">
                <a16:creationId xmlns:a16="http://schemas.microsoft.com/office/drawing/2014/main" id="{E0DA08E7-FEB7-61FB-BB70-25E782C092F5}"/>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B0126BFB-662F-CB1B-A695-69C17C64F232}"/>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15907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D37E90E-22BF-C263-84C0-0D02F1A524BC}"/>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24CE48EF-C783-B062-F052-73EDE6807C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AFC7CBE4-DF02-7FCE-F3C1-7BB440221B17}"/>
              </a:ext>
            </a:extLst>
          </p:cNvPr>
          <p:cNvSpPr>
            <a:spLocks noGrp="1"/>
          </p:cNvSpPr>
          <p:nvPr>
            <p:ph type="dt" sz="half" idx="10"/>
          </p:nvPr>
        </p:nvSpPr>
        <p:spPr/>
        <p:txBody>
          <a:bodyPr/>
          <a:lstStyle/>
          <a:p>
            <a:fld id="{C9A9D584-F547-43C0-BE8F-5D2FA0CB28E4}" type="datetimeFigureOut">
              <a:rPr lang="he-IL" smtClean="0"/>
              <a:t>י'/כסלו/תשפ"ג</a:t>
            </a:fld>
            <a:endParaRPr lang="he-IL"/>
          </a:p>
        </p:txBody>
      </p:sp>
      <p:sp>
        <p:nvSpPr>
          <p:cNvPr id="5" name="מציין מיקום של כותרת תחתונה 4">
            <a:extLst>
              <a:ext uri="{FF2B5EF4-FFF2-40B4-BE49-F238E27FC236}">
                <a16:creationId xmlns:a16="http://schemas.microsoft.com/office/drawing/2014/main" id="{49E59178-D9B2-ED60-CB9F-F1F832B09ED8}"/>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705A9418-AB7F-01C7-2FD4-C6C0261B2796}"/>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2093150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7E0492F-A33E-CAE0-1D14-B6F891F56A8A}"/>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172C9FF-FEC6-5680-8BC7-0D2D9766C8FA}"/>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0055DF3E-8548-489C-569C-6759685F8148}"/>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93EFD1EF-221A-CAEF-75D2-E070EA493429}"/>
              </a:ext>
            </a:extLst>
          </p:cNvPr>
          <p:cNvSpPr>
            <a:spLocks noGrp="1"/>
          </p:cNvSpPr>
          <p:nvPr>
            <p:ph type="dt" sz="half" idx="10"/>
          </p:nvPr>
        </p:nvSpPr>
        <p:spPr/>
        <p:txBody>
          <a:bodyPr/>
          <a:lstStyle/>
          <a:p>
            <a:fld id="{C9A9D584-F547-43C0-BE8F-5D2FA0CB28E4}" type="datetimeFigureOut">
              <a:rPr lang="he-IL" smtClean="0"/>
              <a:t>י'/כסלו/תשפ"ג</a:t>
            </a:fld>
            <a:endParaRPr lang="he-IL"/>
          </a:p>
        </p:txBody>
      </p:sp>
      <p:sp>
        <p:nvSpPr>
          <p:cNvPr id="6" name="מציין מיקום של כותרת תחתונה 5">
            <a:extLst>
              <a:ext uri="{FF2B5EF4-FFF2-40B4-BE49-F238E27FC236}">
                <a16:creationId xmlns:a16="http://schemas.microsoft.com/office/drawing/2014/main" id="{09B5CEF6-641B-A2C4-2E1D-116DAEBE888C}"/>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16BA021F-6642-B580-2CDF-2CE839EDE8BA}"/>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3317359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7666476-1F86-35F5-7B9E-3364884DF2C4}"/>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5BB13451-C260-68DF-BF1E-654DF6261F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4C8A9EE2-706A-AD60-1D08-3E0A5F148F4B}"/>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C8ECB0CE-FECA-7F82-600F-72D1B0A3D4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C0E75098-EF62-021B-4664-8CE753114359}"/>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C6F7CE87-F58A-769C-7E83-B71B09EA4CE9}"/>
              </a:ext>
            </a:extLst>
          </p:cNvPr>
          <p:cNvSpPr>
            <a:spLocks noGrp="1"/>
          </p:cNvSpPr>
          <p:nvPr>
            <p:ph type="dt" sz="half" idx="10"/>
          </p:nvPr>
        </p:nvSpPr>
        <p:spPr/>
        <p:txBody>
          <a:bodyPr/>
          <a:lstStyle/>
          <a:p>
            <a:fld id="{C9A9D584-F547-43C0-BE8F-5D2FA0CB28E4}" type="datetimeFigureOut">
              <a:rPr lang="he-IL" smtClean="0"/>
              <a:t>י'/כסלו/תשפ"ג</a:t>
            </a:fld>
            <a:endParaRPr lang="he-IL"/>
          </a:p>
        </p:txBody>
      </p:sp>
      <p:sp>
        <p:nvSpPr>
          <p:cNvPr id="8" name="מציין מיקום של כותרת תחתונה 7">
            <a:extLst>
              <a:ext uri="{FF2B5EF4-FFF2-40B4-BE49-F238E27FC236}">
                <a16:creationId xmlns:a16="http://schemas.microsoft.com/office/drawing/2014/main" id="{C1835DFE-7823-4BA8-FCAC-40EB98ED0C76}"/>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80490C3E-4B57-EEC3-154A-9FCE38DD272D}"/>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3018571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60C2179-4DB1-32FE-55EA-4F8584F109D4}"/>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6E09820F-147A-8815-B027-2605FBD97E99}"/>
              </a:ext>
            </a:extLst>
          </p:cNvPr>
          <p:cNvSpPr>
            <a:spLocks noGrp="1"/>
          </p:cNvSpPr>
          <p:nvPr>
            <p:ph type="dt" sz="half" idx="10"/>
          </p:nvPr>
        </p:nvSpPr>
        <p:spPr/>
        <p:txBody>
          <a:bodyPr/>
          <a:lstStyle/>
          <a:p>
            <a:fld id="{C9A9D584-F547-43C0-BE8F-5D2FA0CB28E4}" type="datetimeFigureOut">
              <a:rPr lang="he-IL" smtClean="0"/>
              <a:t>י'/כסלו/תשפ"ג</a:t>
            </a:fld>
            <a:endParaRPr lang="he-IL"/>
          </a:p>
        </p:txBody>
      </p:sp>
      <p:sp>
        <p:nvSpPr>
          <p:cNvPr id="4" name="מציין מיקום של כותרת תחתונה 3">
            <a:extLst>
              <a:ext uri="{FF2B5EF4-FFF2-40B4-BE49-F238E27FC236}">
                <a16:creationId xmlns:a16="http://schemas.microsoft.com/office/drawing/2014/main" id="{8602EB6C-F457-835D-8DF4-A22ACF8C4E74}"/>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47A8CB7E-5034-94F3-6BC3-416781268380}"/>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412851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DF3FC543-CD2F-740D-D5B8-0C3779782278}"/>
              </a:ext>
            </a:extLst>
          </p:cNvPr>
          <p:cNvSpPr>
            <a:spLocks noGrp="1"/>
          </p:cNvSpPr>
          <p:nvPr>
            <p:ph type="dt" sz="half" idx="10"/>
          </p:nvPr>
        </p:nvSpPr>
        <p:spPr/>
        <p:txBody>
          <a:bodyPr/>
          <a:lstStyle/>
          <a:p>
            <a:fld id="{C9A9D584-F547-43C0-BE8F-5D2FA0CB28E4}" type="datetimeFigureOut">
              <a:rPr lang="he-IL" smtClean="0"/>
              <a:t>י'/כסלו/תשפ"ג</a:t>
            </a:fld>
            <a:endParaRPr lang="he-IL"/>
          </a:p>
        </p:txBody>
      </p:sp>
      <p:sp>
        <p:nvSpPr>
          <p:cNvPr id="3" name="מציין מיקום של כותרת תחתונה 2">
            <a:extLst>
              <a:ext uri="{FF2B5EF4-FFF2-40B4-BE49-F238E27FC236}">
                <a16:creationId xmlns:a16="http://schemas.microsoft.com/office/drawing/2014/main" id="{6D56B507-1449-575C-F576-AAD91D95910B}"/>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4A7D0DBC-167B-843F-4EE2-64C188EC003F}"/>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322726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0E7FDC1-F150-5236-93A8-96432753CACC}"/>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7CC8B4C6-6A1C-2E72-FDF6-DF2A49D073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CF37D08A-CB54-7344-5D37-B091558C32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C2695AE7-3E01-64A6-6E73-5938D9CF0745}"/>
              </a:ext>
            </a:extLst>
          </p:cNvPr>
          <p:cNvSpPr>
            <a:spLocks noGrp="1"/>
          </p:cNvSpPr>
          <p:nvPr>
            <p:ph type="dt" sz="half" idx="10"/>
          </p:nvPr>
        </p:nvSpPr>
        <p:spPr/>
        <p:txBody>
          <a:bodyPr/>
          <a:lstStyle/>
          <a:p>
            <a:fld id="{C9A9D584-F547-43C0-BE8F-5D2FA0CB28E4}" type="datetimeFigureOut">
              <a:rPr lang="he-IL" smtClean="0"/>
              <a:t>י'/כסלו/תשפ"ג</a:t>
            </a:fld>
            <a:endParaRPr lang="he-IL"/>
          </a:p>
        </p:txBody>
      </p:sp>
      <p:sp>
        <p:nvSpPr>
          <p:cNvPr id="6" name="מציין מיקום של כותרת תחתונה 5">
            <a:extLst>
              <a:ext uri="{FF2B5EF4-FFF2-40B4-BE49-F238E27FC236}">
                <a16:creationId xmlns:a16="http://schemas.microsoft.com/office/drawing/2014/main" id="{C48E0E56-465E-A220-56F2-86FCCA8A0850}"/>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4DDEAF8E-D24C-E9B1-18DC-39A1B671F99B}"/>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3021120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3BE112D-1410-C82E-7310-E2105829D0F2}"/>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6F933920-57A8-9CF9-96DF-904B9545AE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7B457410-AB4F-3C2F-1303-FCF6C8A938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EE1F9417-7CB7-EA39-5CD0-6DC87C1DD578}"/>
              </a:ext>
            </a:extLst>
          </p:cNvPr>
          <p:cNvSpPr>
            <a:spLocks noGrp="1"/>
          </p:cNvSpPr>
          <p:nvPr>
            <p:ph type="dt" sz="half" idx="10"/>
          </p:nvPr>
        </p:nvSpPr>
        <p:spPr/>
        <p:txBody>
          <a:bodyPr/>
          <a:lstStyle/>
          <a:p>
            <a:fld id="{C9A9D584-F547-43C0-BE8F-5D2FA0CB28E4}" type="datetimeFigureOut">
              <a:rPr lang="he-IL" smtClean="0"/>
              <a:t>י'/כסלו/תשפ"ג</a:t>
            </a:fld>
            <a:endParaRPr lang="he-IL"/>
          </a:p>
        </p:txBody>
      </p:sp>
      <p:sp>
        <p:nvSpPr>
          <p:cNvPr id="6" name="מציין מיקום של כותרת תחתונה 5">
            <a:extLst>
              <a:ext uri="{FF2B5EF4-FFF2-40B4-BE49-F238E27FC236}">
                <a16:creationId xmlns:a16="http://schemas.microsoft.com/office/drawing/2014/main" id="{A821D9C7-85C2-4AAD-E512-697B66F769CB}"/>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C5F7C937-E4BD-B2F5-7E3E-C71F25BCD951}"/>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500179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2355BEB1-2719-216D-2EA6-F6403291E18B}"/>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0D42374-6D60-8CE8-22FC-D82E56C60B3B}"/>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F1F4CF7B-F5B7-41E9-7AA2-0DB616412057}"/>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9A9D584-F547-43C0-BE8F-5D2FA0CB28E4}" type="datetimeFigureOut">
              <a:rPr lang="he-IL" smtClean="0"/>
              <a:t>י'/כסלו/תשפ"ג</a:t>
            </a:fld>
            <a:endParaRPr lang="he-IL"/>
          </a:p>
        </p:txBody>
      </p:sp>
      <p:sp>
        <p:nvSpPr>
          <p:cNvPr id="5" name="מציין מיקום של כותרת תחתונה 4">
            <a:extLst>
              <a:ext uri="{FF2B5EF4-FFF2-40B4-BE49-F238E27FC236}">
                <a16:creationId xmlns:a16="http://schemas.microsoft.com/office/drawing/2014/main" id="{2E78722B-FEAD-0B31-1930-BE3AEA3911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59034549-2EBD-C3EB-23AE-E85DE2E21E36}"/>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3910932-54DA-44B3-9119-AE88901EF941}" type="slidenum">
              <a:rPr lang="he-IL" smtClean="0"/>
              <a:t>‹#›</a:t>
            </a:fld>
            <a:endParaRPr lang="he-IL"/>
          </a:p>
        </p:txBody>
      </p:sp>
    </p:spTree>
    <p:extLst>
      <p:ext uri="{BB962C8B-B14F-4D97-AF65-F5344CB8AC3E}">
        <p14:creationId xmlns:p14="http://schemas.microsoft.com/office/powerpoint/2010/main" val="2042514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D74E3F5-D4CF-D22D-76FA-D180C06217B1}"/>
              </a:ext>
            </a:extLst>
          </p:cNvPr>
          <p:cNvSpPr>
            <a:spLocks noGrp="1"/>
          </p:cNvSpPr>
          <p:nvPr>
            <p:ph type="ctrTitle"/>
          </p:nvPr>
        </p:nvSpPr>
        <p:spPr/>
        <p:txBody>
          <a:bodyPr/>
          <a:lstStyle/>
          <a:p>
            <a:r>
              <a:rPr lang="he-IL" dirty="0"/>
              <a:t>אונס</a:t>
            </a:r>
          </a:p>
        </p:txBody>
      </p:sp>
      <p:sp>
        <p:nvSpPr>
          <p:cNvPr id="3" name="כותרת משנה 2">
            <a:extLst>
              <a:ext uri="{FF2B5EF4-FFF2-40B4-BE49-F238E27FC236}">
                <a16:creationId xmlns:a16="http://schemas.microsoft.com/office/drawing/2014/main" id="{E55E1367-F5AA-74C8-3E26-4BFC5B949F1A}"/>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1574171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3E83A72-7961-92D0-5C07-29C3EE316D76}"/>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E2368CC3-052F-34E4-C975-25CFFBF43E38}"/>
              </a:ext>
            </a:extLst>
          </p:cNvPr>
          <p:cNvSpPr>
            <a:spLocks noGrp="1"/>
          </p:cNvSpPr>
          <p:nvPr>
            <p:ph idx="1"/>
          </p:nvPr>
        </p:nvSpPr>
        <p:spPr/>
        <p:txBody>
          <a:bodyPr>
            <a:normAutofit fontScale="77500" lnSpcReduction="20000"/>
          </a:bodyPr>
          <a:lstStyle/>
          <a:p>
            <a:pPr marL="0" indent="0" algn="r" rtl="1">
              <a:lnSpc>
                <a:spcPct val="160000"/>
              </a:lnSpc>
              <a:spcAft>
                <a:spcPts val="800"/>
              </a:spcAft>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מאירי</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60000"/>
              </a:lnSpc>
              <a:spcAft>
                <a:spcPts val="800"/>
              </a:spcAft>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וכתב הרב המאירי ז"ל בחידושיו בפרק בן סורר וזה לשונו: והא אסתר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פרהסיא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הואי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 יש לך לדון בה, אם גילוי עריות היה שם וכגון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שהיתה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אשת איש, מה הוצרך לומר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פרהסיא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הואי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ואם לא היה שם דין גילוי עריות, וכגון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שהיתה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פנויה, מה עונש היה שם אף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בפרהסיא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ונראה לי שפנויה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היתה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אלא שכל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בפרהסיא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כבר ביארנו, אפילו בחלקים ממנה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יעבור, ופירשנו בה: אפילו למפסק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ערקתא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דמסאנא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כלומר, אפילו שינוי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חק</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שלנו לעשות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כחק</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שלהם, שאנו רגילים להדביק המנעל ברגל על ידי רצועות והם על ידי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חוטין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ושלנו מנהג צניעות יותר, או שהם נוהגים ברצועות אדומות ואנו בשחורות. וכל שכן בגילוי עריות שמישראלית לעובד כוכבים, אפילו לפנויה, וכל שכן לנבעלת לעובד כוכבים דרך אישות, שיש כאן מלקות. וכן לשיטתנו אתה יכול לפרש שאשת איש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היתה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וכמו שדרשו: "לקחה מרדכי לו לבת", "אל תקרי לבת אלא לבית", אלא שכך פירושו: גילוי עריות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הואי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ולא עוד אלא אף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בפרהסיא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ונמצא משני צדדין אתה בא להחמיר. ואף על פי כן תירץ בה: להנאת עצמן שאני,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אלמא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שהנאת עצמן הותרה בגילוי עריות, ואם כן, הוא הדין לעבודת כוכבים? </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ויש מתרצים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בקושיא</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זו, שאף על פי שאשת איש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הואי</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ביאת עובד כוכבים אין שם מיתת בית דין, "אשת רעהו" בעינן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ומפני זה הוצרך להקשות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פרהסיא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הואי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הא מכל מקום אף בגילוי עריות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תירוץ הנאת עצמן עולה, ועל הדרך שכתבנו. </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וזו מכל מקום אינה ברורה לנו, שכל שהיא אשת ישראל, אף בנבעלת לעובד כוכבים יש אומרים שיש שם מיתת בית דין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ומכל מקום לדבריהם, אם לא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שבפרהסיא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היה היינו מתירים לעבור. </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וקצת חכמי הצרפתים יצא להם מכאן, שביאת עובד כוכבים אינה אוסרת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אשה</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על בעלה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וכבר השבנו עליהם הצורך במסכת כתובות. עד כאן:</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60000"/>
              </a:lnSpc>
              <a:buNone/>
            </a:pPr>
            <a:endParaRPr lang="he-IL" dirty="0"/>
          </a:p>
        </p:txBody>
      </p:sp>
    </p:spTree>
    <p:extLst>
      <p:ext uri="{BB962C8B-B14F-4D97-AF65-F5344CB8AC3E}">
        <p14:creationId xmlns:p14="http://schemas.microsoft.com/office/powerpoint/2010/main" val="1566909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D0B4F6E-0F67-AF04-05B7-F40F51F5F910}"/>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673C1060-C088-D922-362B-B74B1F858C78}"/>
              </a:ext>
            </a:extLst>
          </p:cNvPr>
          <p:cNvSpPr>
            <a:spLocks noGrp="1"/>
          </p:cNvSpPr>
          <p:nvPr>
            <p:ph idx="1"/>
          </p:nvPr>
        </p:nvSpPr>
        <p:spPr/>
        <p:txBody>
          <a:bodyPr/>
          <a:lstStyle/>
          <a:p>
            <a:endParaRPr lang="he-IL"/>
          </a:p>
        </p:txBody>
      </p:sp>
    </p:spTree>
    <p:extLst>
      <p:ext uri="{BB962C8B-B14F-4D97-AF65-F5344CB8AC3E}">
        <p14:creationId xmlns:p14="http://schemas.microsoft.com/office/powerpoint/2010/main" val="2871269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D1781-71C5-1288-C86F-0E84089D63AC}"/>
              </a:ext>
            </a:extLst>
          </p:cNvPr>
          <p:cNvSpPr>
            <a:spLocks noGrp="1"/>
          </p:cNvSpPr>
          <p:nvPr>
            <p:ph type="title"/>
          </p:nvPr>
        </p:nvSpPr>
        <p:spPr/>
        <p:txBody>
          <a:bodyPr/>
          <a:lstStyle/>
          <a:p>
            <a:r>
              <a:rPr lang="en-US" dirty="0" err="1">
                <a:cs typeface="Calibri Light"/>
              </a:rPr>
              <a:t>חילול</a:t>
            </a:r>
            <a:r>
              <a:rPr lang="en-US" dirty="0">
                <a:cs typeface="Calibri Light"/>
              </a:rPr>
              <a:t> </a:t>
            </a:r>
            <a:r>
              <a:rPr lang="en-US" dirty="0" err="1">
                <a:cs typeface="Calibri Light"/>
              </a:rPr>
              <a:t>השם</a:t>
            </a:r>
            <a:endParaRPr lang="en-US" dirty="0" err="1"/>
          </a:p>
        </p:txBody>
      </p:sp>
      <p:sp>
        <p:nvSpPr>
          <p:cNvPr id="3" name="Content Placeholder 2">
            <a:extLst>
              <a:ext uri="{FF2B5EF4-FFF2-40B4-BE49-F238E27FC236}">
                <a16:creationId xmlns:a16="http://schemas.microsoft.com/office/drawing/2014/main" id="{A7B8A0B5-2901-8384-A0E2-B45C49FA8E00}"/>
              </a:ext>
            </a:extLst>
          </p:cNvPr>
          <p:cNvSpPr>
            <a:spLocks noGrp="1"/>
          </p:cNvSpPr>
          <p:nvPr>
            <p:ph idx="1"/>
          </p:nvPr>
        </p:nvSpPr>
        <p:spPr/>
        <p:txBody>
          <a:bodyPr vert="horz" lIns="91440" tIns="45720" rIns="91440" bIns="45720" rtlCol="1" anchor="t">
            <a:normAutofit/>
          </a:bodyPr>
          <a:lstStyle/>
          <a:p>
            <a:r>
              <a:rPr lang="en-US" dirty="0" err="1">
                <a:ea typeface="+mn-lt"/>
                <a:cs typeface="+mn-lt"/>
              </a:rPr>
              <a:t>בעל</a:t>
            </a:r>
            <a:r>
              <a:rPr lang="en-US" dirty="0">
                <a:ea typeface="+mn-lt"/>
                <a:cs typeface="+mn-lt"/>
              </a:rPr>
              <a:t> </a:t>
            </a:r>
            <a:r>
              <a:rPr lang="en-US" dirty="0" err="1">
                <a:ea typeface="+mn-lt"/>
                <a:cs typeface="+mn-lt"/>
              </a:rPr>
              <a:t>המאור</a:t>
            </a:r>
            <a:r>
              <a:rPr lang="en-US" dirty="0">
                <a:ea typeface="+mn-lt"/>
                <a:cs typeface="+mn-lt"/>
              </a:rPr>
              <a:t> </a:t>
            </a:r>
            <a:r>
              <a:rPr lang="en-US" dirty="0" err="1">
                <a:ea typeface="+mn-lt"/>
                <a:cs typeface="+mn-lt"/>
              </a:rPr>
              <a:t>סנהדרין</a:t>
            </a:r>
            <a:r>
              <a:rPr lang="en-US" dirty="0">
                <a:ea typeface="+mn-lt"/>
                <a:cs typeface="+mn-lt"/>
              </a:rPr>
              <a:t> </a:t>
            </a:r>
            <a:r>
              <a:rPr lang="en-US" dirty="0" err="1">
                <a:ea typeface="+mn-lt"/>
                <a:cs typeface="+mn-lt"/>
              </a:rPr>
              <a:t>יח</a:t>
            </a:r>
            <a:r>
              <a:rPr lang="en-US" dirty="0">
                <a:ea typeface="+mn-lt"/>
                <a:cs typeface="+mn-lt"/>
              </a:rPr>
              <a:t>: </a:t>
            </a:r>
            <a:r>
              <a:rPr lang="en-US" dirty="0" err="1">
                <a:ea typeface="+mn-lt"/>
                <a:cs typeface="+mn-lt"/>
              </a:rPr>
              <a:t>באלפס</a:t>
            </a:r>
            <a:r>
              <a:rPr lang="en-US" dirty="0">
                <a:ea typeface="+mn-lt"/>
                <a:cs typeface="+mn-lt"/>
              </a:rPr>
              <a:t>  </a:t>
            </a:r>
            <a:endParaRPr lang="en-US">
              <a:cs typeface="Calibri" panose="020F0502020204030204"/>
            </a:endParaRPr>
          </a:p>
          <a:p>
            <a:endParaRPr lang="en-US"/>
          </a:p>
          <a:p>
            <a:r>
              <a:rPr lang="en-US" dirty="0" err="1">
                <a:ea typeface="+mn-lt"/>
                <a:cs typeface="+mn-lt"/>
              </a:rPr>
              <a:t>ד"ה</a:t>
            </a:r>
            <a:r>
              <a:rPr lang="en-US" dirty="0">
                <a:ea typeface="+mn-lt"/>
                <a:cs typeface="+mn-lt"/>
              </a:rPr>
              <a:t> </a:t>
            </a:r>
            <a:r>
              <a:rPr lang="en-US" dirty="0" err="1">
                <a:ea typeface="+mn-lt"/>
                <a:cs typeface="+mn-lt"/>
              </a:rPr>
              <a:t>אביי</a:t>
            </a:r>
            <a:r>
              <a:rPr lang="en-US" dirty="0">
                <a:ea typeface="+mn-lt"/>
                <a:cs typeface="+mn-lt"/>
              </a:rPr>
              <a:t>... </a:t>
            </a:r>
            <a:r>
              <a:rPr lang="en-US" dirty="0" err="1">
                <a:ea typeface="+mn-lt"/>
                <a:cs typeface="+mn-lt"/>
              </a:rPr>
              <a:t>ושלוש</a:t>
            </a:r>
            <a:r>
              <a:rPr lang="en-US" dirty="0">
                <a:ea typeface="+mn-lt"/>
                <a:cs typeface="+mn-lt"/>
              </a:rPr>
              <a:t> </a:t>
            </a:r>
            <a:r>
              <a:rPr lang="en-US" dirty="0" err="1">
                <a:ea typeface="+mn-lt"/>
                <a:cs typeface="+mn-lt"/>
              </a:rPr>
              <a:t>עברות</a:t>
            </a:r>
            <a:r>
              <a:rPr lang="en-US" dirty="0">
                <a:ea typeface="+mn-lt"/>
                <a:cs typeface="+mn-lt"/>
              </a:rPr>
              <a:t> </a:t>
            </a:r>
            <a:r>
              <a:rPr lang="en-US" dirty="0" err="1">
                <a:ea typeface="+mn-lt"/>
                <a:cs typeface="+mn-lt"/>
              </a:rPr>
              <a:t>הללו</a:t>
            </a:r>
            <a:r>
              <a:rPr lang="en-US" dirty="0">
                <a:ea typeface="+mn-lt"/>
                <a:cs typeface="+mn-lt"/>
              </a:rPr>
              <a:t> </a:t>
            </a:r>
            <a:r>
              <a:rPr lang="en-US" dirty="0" err="1">
                <a:ea typeface="+mn-lt"/>
                <a:cs typeface="+mn-lt"/>
              </a:rPr>
              <a:t>שהזכרנו</a:t>
            </a:r>
            <a:r>
              <a:rPr lang="en-US" dirty="0">
                <a:ea typeface="+mn-lt"/>
                <a:cs typeface="+mn-lt"/>
              </a:rPr>
              <a:t> </a:t>
            </a:r>
            <a:r>
              <a:rPr lang="en-US" dirty="0" err="1">
                <a:ea typeface="+mn-lt"/>
                <a:cs typeface="+mn-lt"/>
              </a:rPr>
              <a:t>דינן</a:t>
            </a:r>
            <a:r>
              <a:rPr lang="en-US" dirty="0">
                <a:ea typeface="+mn-lt"/>
                <a:cs typeface="+mn-lt"/>
              </a:rPr>
              <a:t> </a:t>
            </a:r>
            <a:r>
              <a:rPr lang="en-US" dirty="0" err="1">
                <a:ea typeface="+mn-lt"/>
                <a:cs typeface="+mn-lt"/>
              </a:rPr>
              <a:t>שוה</a:t>
            </a:r>
            <a:r>
              <a:rPr lang="en-US" dirty="0">
                <a:ea typeface="+mn-lt"/>
                <a:cs typeface="+mn-lt"/>
              </a:rPr>
              <a:t>... </a:t>
            </a:r>
            <a:r>
              <a:rPr lang="en-US" b="1" dirty="0" err="1">
                <a:ea typeface="+mn-lt"/>
                <a:cs typeface="+mn-lt"/>
              </a:rPr>
              <a:t>והני</a:t>
            </a:r>
            <a:r>
              <a:rPr lang="en-US" b="1" dirty="0">
                <a:ea typeface="+mn-lt"/>
                <a:cs typeface="+mn-lt"/>
              </a:rPr>
              <a:t> </a:t>
            </a:r>
            <a:r>
              <a:rPr lang="en-US" b="1" dirty="0" err="1">
                <a:ea typeface="+mn-lt"/>
                <a:cs typeface="+mn-lt"/>
              </a:rPr>
              <a:t>מילי</a:t>
            </a:r>
            <a:r>
              <a:rPr lang="en-US" b="1" dirty="0">
                <a:ea typeface="+mn-lt"/>
                <a:cs typeface="+mn-lt"/>
              </a:rPr>
              <a:t> </a:t>
            </a:r>
            <a:r>
              <a:rPr lang="en-US" b="1" dirty="0" err="1">
                <a:ea typeface="+mn-lt"/>
                <a:cs typeface="+mn-lt"/>
              </a:rPr>
              <a:t>כולהו</a:t>
            </a:r>
            <a:r>
              <a:rPr lang="en-US" b="1" dirty="0">
                <a:ea typeface="+mn-lt"/>
                <a:cs typeface="+mn-lt"/>
              </a:rPr>
              <a:t> </a:t>
            </a:r>
            <a:r>
              <a:rPr lang="en-US" b="1" dirty="0" err="1">
                <a:ea typeface="+mn-lt"/>
                <a:cs typeface="+mn-lt"/>
              </a:rPr>
              <a:t>דקא</a:t>
            </a:r>
            <a:r>
              <a:rPr lang="en-US" b="1" dirty="0">
                <a:ea typeface="+mn-lt"/>
                <a:cs typeface="+mn-lt"/>
              </a:rPr>
              <a:t> </a:t>
            </a:r>
            <a:r>
              <a:rPr lang="en-US" b="1" dirty="0" err="1">
                <a:ea typeface="+mn-lt"/>
                <a:cs typeface="+mn-lt"/>
              </a:rPr>
              <a:t>מכוין</a:t>
            </a:r>
            <a:r>
              <a:rPr lang="en-US" b="1" dirty="0">
                <a:ea typeface="+mn-lt"/>
                <a:cs typeface="+mn-lt"/>
              </a:rPr>
              <a:t> </a:t>
            </a:r>
            <a:r>
              <a:rPr lang="en-US" b="1" dirty="0" err="1">
                <a:ea typeface="+mn-lt"/>
                <a:cs typeface="+mn-lt"/>
              </a:rPr>
              <a:t>הנכרי</a:t>
            </a:r>
            <a:r>
              <a:rPr lang="en-US" b="1" dirty="0">
                <a:ea typeface="+mn-lt"/>
                <a:cs typeface="+mn-lt"/>
              </a:rPr>
              <a:t> </a:t>
            </a:r>
            <a:r>
              <a:rPr lang="en-US" b="1" dirty="0" err="1">
                <a:ea typeface="+mn-lt"/>
                <a:cs typeface="+mn-lt"/>
              </a:rPr>
              <a:t>לעבוריה</a:t>
            </a:r>
            <a:r>
              <a:rPr lang="en-US" b="1" dirty="0">
                <a:ea typeface="+mn-lt"/>
                <a:cs typeface="+mn-lt"/>
              </a:rPr>
              <a:t> </a:t>
            </a:r>
            <a:r>
              <a:rPr lang="en-US" b="1" dirty="0" err="1">
                <a:ea typeface="+mn-lt"/>
                <a:cs typeface="+mn-lt"/>
              </a:rPr>
              <a:t>לישראל</a:t>
            </a:r>
            <a:r>
              <a:rPr lang="en-US" b="1" dirty="0">
                <a:ea typeface="+mn-lt"/>
                <a:cs typeface="+mn-lt"/>
              </a:rPr>
              <a:t>, </a:t>
            </a:r>
            <a:r>
              <a:rPr lang="en-US" b="1" dirty="0" err="1">
                <a:ea typeface="+mn-lt"/>
                <a:cs typeface="+mn-lt"/>
              </a:rPr>
              <a:t>אבל</a:t>
            </a:r>
            <a:r>
              <a:rPr lang="en-US" b="1" dirty="0">
                <a:ea typeface="+mn-lt"/>
                <a:cs typeface="+mn-lt"/>
              </a:rPr>
              <a:t> </a:t>
            </a:r>
            <a:r>
              <a:rPr lang="en-US" b="1" dirty="0" err="1">
                <a:ea typeface="+mn-lt"/>
                <a:cs typeface="+mn-lt"/>
              </a:rPr>
              <a:t>להנאת</a:t>
            </a:r>
            <a:r>
              <a:rPr lang="en-US" b="1" dirty="0">
                <a:ea typeface="+mn-lt"/>
                <a:cs typeface="+mn-lt"/>
              </a:rPr>
              <a:t> </a:t>
            </a:r>
            <a:r>
              <a:rPr lang="en-US" b="1" dirty="0" err="1">
                <a:ea typeface="+mn-lt"/>
                <a:cs typeface="+mn-lt"/>
              </a:rPr>
              <a:t>עצמו</a:t>
            </a:r>
            <a:r>
              <a:rPr lang="en-US" b="1" dirty="0">
                <a:ea typeface="+mn-lt"/>
                <a:cs typeface="+mn-lt"/>
              </a:rPr>
              <a:t> - </a:t>
            </a:r>
            <a:r>
              <a:rPr lang="en-US" b="1" dirty="0" err="1">
                <a:ea typeface="+mn-lt"/>
                <a:cs typeface="+mn-lt"/>
              </a:rPr>
              <a:t>לא</a:t>
            </a:r>
            <a:r>
              <a:rPr lang="en-US" b="1" dirty="0">
                <a:ea typeface="+mn-lt"/>
                <a:cs typeface="+mn-lt"/>
              </a:rPr>
              <a:t> </a:t>
            </a:r>
            <a:r>
              <a:rPr lang="en-US" b="1" dirty="0" err="1">
                <a:ea typeface="+mn-lt"/>
                <a:cs typeface="+mn-lt"/>
              </a:rPr>
              <a:t>שנא</a:t>
            </a:r>
            <a:r>
              <a:rPr lang="en-US" b="1" dirty="0">
                <a:ea typeface="+mn-lt"/>
                <a:cs typeface="+mn-lt"/>
              </a:rPr>
              <a:t> </a:t>
            </a:r>
            <a:r>
              <a:rPr lang="en-US" b="1" dirty="0" err="1">
                <a:ea typeface="+mn-lt"/>
                <a:cs typeface="+mn-lt"/>
              </a:rPr>
              <a:t>הכי</a:t>
            </a:r>
            <a:r>
              <a:rPr lang="en-US" b="1" dirty="0">
                <a:ea typeface="+mn-lt"/>
                <a:cs typeface="+mn-lt"/>
              </a:rPr>
              <a:t> </a:t>
            </a:r>
            <a:r>
              <a:rPr lang="en-US" b="1" dirty="0" err="1">
                <a:ea typeface="+mn-lt"/>
                <a:cs typeface="+mn-lt"/>
              </a:rPr>
              <a:t>ולא</a:t>
            </a:r>
            <a:r>
              <a:rPr lang="en-US" b="1" dirty="0">
                <a:ea typeface="+mn-lt"/>
                <a:cs typeface="+mn-lt"/>
              </a:rPr>
              <a:t> </a:t>
            </a:r>
            <a:r>
              <a:rPr lang="en-US" b="1" dirty="0" err="1">
                <a:ea typeface="+mn-lt"/>
                <a:cs typeface="+mn-lt"/>
              </a:rPr>
              <a:t>שנא</a:t>
            </a:r>
            <a:r>
              <a:rPr lang="en-US" b="1" dirty="0">
                <a:ea typeface="+mn-lt"/>
                <a:cs typeface="+mn-lt"/>
              </a:rPr>
              <a:t> </a:t>
            </a:r>
            <a:r>
              <a:rPr lang="en-US" b="1" dirty="0" err="1">
                <a:ea typeface="+mn-lt"/>
                <a:cs typeface="+mn-lt"/>
              </a:rPr>
              <a:t>הכי</a:t>
            </a:r>
            <a:r>
              <a:rPr lang="en-US" b="1" dirty="0">
                <a:ea typeface="+mn-lt"/>
                <a:cs typeface="+mn-lt"/>
              </a:rPr>
              <a:t>, </a:t>
            </a:r>
            <a:r>
              <a:rPr lang="en-US" b="1" dirty="0" err="1">
                <a:ea typeface="+mn-lt"/>
                <a:cs typeface="+mn-lt"/>
              </a:rPr>
              <a:t>שרי</a:t>
            </a:r>
            <a:r>
              <a:rPr lang="en-US" b="1" dirty="0">
                <a:ea typeface="+mn-lt"/>
                <a:cs typeface="+mn-lt"/>
              </a:rPr>
              <a:t> </a:t>
            </a:r>
            <a:endParaRPr lang="en-US" b="1" dirty="0">
              <a:cs typeface="Calibri"/>
            </a:endParaRPr>
          </a:p>
          <a:p>
            <a:endParaRPr lang="en-US" b="1" dirty="0">
              <a:cs typeface="Calibri"/>
            </a:endParaRPr>
          </a:p>
          <a:p>
            <a:endParaRPr lang="en-US" dirty="0">
              <a:cs typeface="Calibri"/>
            </a:endParaRPr>
          </a:p>
        </p:txBody>
      </p:sp>
    </p:spTree>
    <p:extLst>
      <p:ext uri="{BB962C8B-B14F-4D97-AF65-F5344CB8AC3E}">
        <p14:creationId xmlns:p14="http://schemas.microsoft.com/office/powerpoint/2010/main" val="373677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A04BDB5-7ED2-C3B4-A276-1747113165DE}"/>
              </a:ext>
            </a:extLst>
          </p:cNvPr>
          <p:cNvSpPr>
            <a:spLocks noGrp="1"/>
          </p:cNvSpPr>
          <p:nvPr>
            <p:ph type="title"/>
          </p:nvPr>
        </p:nvSpPr>
        <p:spPr/>
        <p:txBody>
          <a:bodyPr/>
          <a:lstStyle/>
          <a:p>
            <a:endParaRPr lang="he-IL"/>
          </a:p>
        </p:txBody>
      </p:sp>
      <p:graphicFrame>
        <p:nvGraphicFramePr>
          <p:cNvPr id="4" name="מציין מיקום תוכן 3">
            <a:extLst>
              <a:ext uri="{FF2B5EF4-FFF2-40B4-BE49-F238E27FC236}">
                <a16:creationId xmlns:a16="http://schemas.microsoft.com/office/drawing/2014/main" id="{C4DC43C7-719E-63BD-23CB-F3C9A260772A}"/>
              </a:ext>
            </a:extLst>
          </p:cNvPr>
          <p:cNvGraphicFramePr>
            <a:graphicFrameLocks noGrp="1"/>
          </p:cNvGraphicFramePr>
          <p:nvPr>
            <p:ph idx="1"/>
            <p:extLst>
              <p:ext uri="{D42A27DB-BD31-4B8C-83A1-F6EECF244321}">
                <p14:modId xmlns:p14="http://schemas.microsoft.com/office/powerpoint/2010/main" val="288462625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9876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68763-B270-4C81-E626-AFEC1F0D5A65}"/>
              </a:ext>
            </a:extLst>
          </p:cNvPr>
          <p:cNvSpPr>
            <a:spLocks noGrp="1"/>
          </p:cNvSpPr>
          <p:nvPr>
            <p:ph type="title"/>
          </p:nvPr>
        </p:nvSpPr>
        <p:spPr/>
        <p:txBody>
          <a:bodyPr/>
          <a:lstStyle/>
          <a:p>
            <a:r>
              <a:rPr lang="en-US" dirty="0" err="1">
                <a:cs typeface="Calibri Light"/>
              </a:rPr>
              <a:t>חומרת</a:t>
            </a:r>
            <a:r>
              <a:rPr lang="en-US" dirty="0">
                <a:cs typeface="Calibri Light"/>
              </a:rPr>
              <a:t> </a:t>
            </a:r>
            <a:r>
              <a:rPr lang="en-US" dirty="0" err="1">
                <a:cs typeface="Calibri Light"/>
              </a:rPr>
              <a:t>העבירה</a:t>
            </a:r>
            <a:endParaRPr lang="en-US" dirty="0" err="1"/>
          </a:p>
        </p:txBody>
      </p:sp>
      <p:sp>
        <p:nvSpPr>
          <p:cNvPr id="3" name="Content Placeholder 2">
            <a:extLst>
              <a:ext uri="{FF2B5EF4-FFF2-40B4-BE49-F238E27FC236}">
                <a16:creationId xmlns:a16="http://schemas.microsoft.com/office/drawing/2014/main" id="{31265E6C-188A-E5EF-32BC-F5398684B3DB}"/>
              </a:ext>
            </a:extLst>
          </p:cNvPr>
          <p:cNvSpPr>
            <a:spLocks noGrp="1"/>
          </p:cNvSpPr>
          <p:nvPr>
            <p:ph idx="1"/>
          </p:nvPr>
        </p:nvSpPr>
        <p:spPr/>
        <p:txBody>
          <a:bodyPr vert="horz" lIns="91440" tIns="45720" rIns="91440" bIns="45720" rtlCol="1" anchor="t">
            <a:normAutofit/>
          </a:bodyPr>
          <a:lstStyle/>
          <a:p>
            <a:r>
              <a:rPr lang="en-US" dirty="0" err="1">
                <a:ea typeface="+mn-lt"/>
                <a:cs typeface="+mn-lt"/>
              </a:rPr>
              <a:t>רמב"ן</a:t>
            </a:r>
            <a:r>
              <a:rPr lang="en-US" dirty="0">
                <a:ea typeface="+mn-lt"/>
                <a:cs typeface="+mn-lt"/>
              </a:rPr>
              <a:t> </a:t>
            </a:r>
            <a:r>
              <a:rPr lang="en-US" dirty="0" err="1">
                <a:ea typeface="+mn-lt"/>
                <a:cs typeface="+mn-lt"/>
              </a:rPr>
              <a:t>מלחמות</a:t>
            </a:r>
            <a:r>
              <a:rPr lang="en-US" dirty="0">
                <a:ea typeface="+mn-lt"/>
                <a:cs typeface="+mn-lt"/>
              </a:rPr>
              <a:t> ה' </a:t>
            </a:r>
            <a:r>
              <a:rPr lang="en-US" dirty="0" err="1">
                <a:ea typeface="+mn-lt"/>
                <a:cs typeface="+mn-lt"/>
              </a:rPr>
              <a:t>סנה</a:t>
            </a:r>
            <a:r>
              <a:rPr lang="en-US" dirty="0">
                <a:ea typeface="+mn-lt"/>
                <a:cs typeface="+mn-lt"/>
              </a:rPr>
              <a:t> </a:t>
            </a:r>
            <a:r>
              <a:rPr lang="en-US" dirty="0" err="1">
                <a:ea typeface="+mn-lt"/>
                <a:cs typeface="+mn-lt"/>
              </a:rPr>
              <a:t>דרין</a:t>
            </a:r>
            <a:r>
              <a:rPr lang="en-US" dirty="0">
                <a:ea typeface="+mn-lt"/>
                <a:cs typeface="+mn-lt"/>
              </a:rPr>
              <a:t> </a:t>
            </a:r>
            <a:r>
              <a:rPr lang="en-US" dirty="0" err="1">
                <a:ea typeface="+mn-lt"/>
                <a:cs typeface="+mn-lt"/>
              </a:rPr>
              <a:t>יח</a:t>
            </a:r>
            <a:r>
              <a:rPr lang="en-US" dirty="0">
                <a:ea typeface="+mn-lt"/>
                <a:cs typeface="+mn-lt"/>
              </a:rPr>
              <a:t>: </a:t>
            </a:r>
            <a:r>
              <a:rPr lang="en-US" dirty="0" err="1">
                <a:ea typeface="+mn-lt"/>
                <a:cs typeface="+mn-lt"/>
              </a:rPr>
              <a:t>באלפס</a:t>
            </a:r>
            <a:r>
              <a:rPr lang="en-US" dirty="0">
                <a:ea typeface="+mn-lt"/>
                <a:cs typeface="+mn-lt"/>
              </a:rPr>
              <a:t> </a:t>
            </a:r>
            <a:endParaRPr lang="en-US" dirty="0">
              <a:cs typeface="Calibri"/>
            </a:endParaRPr>
          </a:p>
          <a:p>
            <a:endParaRPr lang="en-US"/>
          </a:p>
          <a:p>
            <a:r>
              <a:rPr lang="en-US" dirty="0" err="1">
                <a:ea typeface="+mn-lt"/>
                <a:cs typeface="+mn-lt"/>
              </a:rPr>
              <a:t>ד"ה</a:t>
            </a:r>
            <a:r>
              <a:rPr lang="en-US" dirty="0">
                <a:ea typeface="+mn-lt"/>
                <a:cs typeface="+mn-lt"/>
              </a:rPr>
              <a:t> </a:t>
            </a:r>
            <a:r>
              <a:rPr lang="en-US" dirty="0" err="1">
                <a:ea typeface="+mn-lt"/>
                <a:cs typeface="+mn-lt"/>
              </a:rPr>
              <a:t>ועוד</a:t>
            </a:r>
            <a:r>
              <a:rPr lang="en-US" dirty="0">
                <a:ea typeface="+mn-lt"/>
                <a:cs typeface="+mn-lt"/>
              </a:rPr>
              <a:t> </a:t>
            </a:r>
            <a:r>
              <a:rPr lang="en-US" dirty="0" err="1">
                <a:ea typeface="+mn-lt"/>
                <a:cs typeface="+mn-lt"/>
              </a:rPr>
              <a:t>אביי</a:t>
            </a:r>
            <a:r>
              <a:rPr lang="en-US" dirty="0">
                <a:ea typeface="+mn-lt"/>
                <a:cs typeface="+mn-lt"/>
              </a:rPr>
              <a:t>... </a:t>
            </a:r>
            <a:r>
              <a:rPr lang="en-US" dirty="0" err="1">
                <a:ea typeface="+mn-lt"/>
                <a:cs typeface="+mn-lt"/>
              </a:rPr>
              <a:t>שמעינן</a:t>
            </a:r>
            <a:r>
              <a:rPr lang="en-US" dirty="0">
                <a:ea typeface="+mn-lt"/>
                <a:cs typeface="+mn-lt"/>
              </a:rPr>
              <a:t> </a:t>
            </a:r>
            <a:r>
              <a:rPr lang="en-US" dirty="0" err="1">
                <a:ea typeface="+mn-lt"/>
                <a:cs typeface="+mn-lt"/>
              </a:rPr>
              <a:t>מינה</a:t>
            </a:r>
            <a:r>
              <a:rPr lang="en-US" dirty="0">
                <a:ea typeface="+mn-lt"/>
                <a:cs typeface="+mn-lt"/>
              </a:rPr>
              <a:t>, </a:t>
            </a:r>
            <a:r>
              <a:rPr lang="en-US" dirty="0" err="1">
                <a:ea typeface="+mn-lt"/>
                <a:cs typeface="+mn-lt"/>
              </a:rPr>
              <a:t>שג</a:t>
            </a:r>
            <a:r>
              <a:rPr lang="en-US" dirty="0">
                <a:ea typeface="+mn-lt"/>
                <a:cs typeface="+mn-lt"/>
              </a:rPr>
              <a:t>' </a:t>
            </a:r>
            <a:r>
              <a:rPr lang="en-US" dirty="0" err="1">
                <a:ea typeface="+mn-lt"/>
                <a:cs typeface="+mn-lt"/>
              </a:rPr>
              <a:t>עבירות</a:t>
            </a:r>
            <a:r>
              <a:rPr lang="en-US" dirty="0">
                <a:ea typeface="+mn-lt"/>
                <a:cs typeface="+mn-lt"/>
              </a:rPr>
              <a:t> </a:t>
            </a:r>
            <a:r>
              <a:rPr lang="en-US" dirty="0" err="1">
                <a:ea typeface="+mn-lt"/>
                <a:cs typeface="+mn-lt"/>
              </a:rPr>
              <a:t>האמורות</a:t>
            </a:r>
            <a:r>
              <a:rPr lang="en-US" dirty="0">
                <a:ea typeface="+mn-lt"/>
                <a:cs typeface="+mn-lt"/>
              </a:rPr>
              <a:t> </a:t>
            </a:r>
            <a:r>
              <a:rPr lang="en-US" dirty="0" err="1">
                <a:ea typeface="+mn-lt"/>
                <a:cs typeface="+mn-lt"/>
              </a:rPr>
              <a:t>אסורות</a:t>
            </a:r>
            <a:r>
              <a:rPr lang="en-US" dirty="0">
                <a:ea typeface="+mn-lt"/>
                <a:cs typeface="+mn-lt"/>
              </a:rPr>
              <a:t> [</a:t>
            </a:r>
            <a:r>
              <a:rPr lang="en-US" dirty="0" err="1">
                <a:ea typeface="+mn-lt"/>
                <a:cs typeface="+mn-lt"/>
              </a:rPr>
              <a:t>אפילו</a:t>
            </a:r>
            <a:r>
              <a:rPr lang="en-US" dirty="0">
                <a:ea typeface="+mn-lt"/>
                <a:cs typeface="+mn-lt"/>
              </a:rPr>
              <a:t>] </a:t>
            </a:r>
            <a:r>
              <a:rPr lang="en-US" dirty="0" err="1">
                <a:ea typeface="+mn-lt"/>
                <a:cs typeface="+mn-lt"/>
              </a:rPr>
              <a:t>להנאת</a:t>
            </a:r>
            <a:r>
              <a:rPr lang="en-US" dirty="0">
                <a:ea typeface="+mn-lt"/>
                <a:cs typeface="+mn-lt"/>
              </a:rPr>
              <a:t> </a:t>
            </a:r>
            <a:r>
              <a:rPr lang="en-US" dirty="0" err="1">
                <a:ea typeface="+mn-lt"/>
                <a:cs typeface="+mn-lt"/>
              </a:rPr>
              <a:t>עצמן</a:t>
            </a:r>
            <a:r>
              <a:rPr lang="en-US" dirty="0">
                <a:ea typeface="+mn-lt"/>
                <a:cs typeface="+mn-lt"/>
              </a:rPr>
              <a:t>... </a:t>
            </a:r>
            <a:r>
              <a:rPr lang="en-US" dirty="0" err="1">
                <a:ea typeface="+mn-lt"/>
                <a:cs typeface="+mn-lt"/>
              </a:rPr>
              <a:t>תדע</a:t>
            </a:r>
            <a:r>
              <a:rPr lang="en-US" dirty="0">
                <a:ea typeface="+mn-lt"/>
                <a:cs typeface="+mn-lt"/>
              </a:rPr>
              <a:t>, </a:t>
            </a:r>
            <a:r>
              <a:rPr lang="en-US" dirty="0" err="1">
                <a:ea typeface="+mn-lt"/>
                <a:cs typeface="+mn-lt"/>
              </a:rPr>
              <a:t>שהרי</a:t>
            </a:r>
            <a:r>
              <a:rPr lang="en-US" dirty="0">
                <a:ea typeface="+mn-lt"/>
                <a:cs typeface="+mn-lt"/>
              </a:rPr>
              <a:t> ג' </a:t>
            </a:r>
            <a:r>
              <a:rPr lang="en-US" dirty="0" err="1">
                <a:ea typeface="+mn-lt"/>
                <a:cs typeface="+mn-lt"/>
              </a:rPr>
              <a:t>עבירות</a:t>
            </a:r>
            <a:r>
              <a:rPr lang="en-US" dirty="0">
                <a:ea typeface="+mn-lt"/>
                <a:cs typeface="+mn-lt"/>
              </a:rPr>
              <a:t> </a:t>
            </a:r>
            <a:r>
              <a:rPr lang="en-US" dirty="0" err="1">
                <a:ea typeface="+mn-lt"/>
                <a:cs typeface="+mn-lt"/>
              </a:rPr>
              <a:t>אלו</a:t>
            </a:r>
            <a:r>
              <a:rPr lang="en-US" dirty="0">
                <a:ea typeface="+mn-lt"/>
                <a:cs typeface="+mn-lt"/>
              </a:rPr>
              <a:t> </a:t>
            </a:r>
            <a:r>
              <a:rPr lang="en-US" dirty="0" err="1">
                <a:ea typeface="+mn-lt"/>
                <a:cs typeface="+mn-lt"/>
              </a:rPr>
              <a:t>החמורות</a:t>
            </a:r>
            <a:r>
              <a:rPr lang="en-US" dirty="0">
                <a:ea typeface="+mn-lt"/>
                <a:cs typeface="+mn-lt"/>
              </a:rPr>
              <a:t> </a:t>
            </a:r>
            <a:r>
              <a:rPr lang="en-US" b="1" dirty="0" err="1">
                <a:ea typeface="+mn-lt"/>
                <a:cs typeface="+mn-lt"/>
              </a:rPr>
              <a:t>לא</a:t>
            </a:r>
            <a:r>
              <a:rPr lang="en-US" b="1" dirty="0">
                <a:ea typeface="+mn-lt"/>
                <a:cs typeface="+mn-lt"/>
              </a:rPr>
              <a:t> </a:t>
            </a:r>
            <a:r>
              <a:rPr lang="en-US" b="1" dirty="0" err="1">
                <a:ea typeface="+mn-lt"/>
                <a:cs typeface="+mn-lt"/>
              </a:rPr>
              <a:t>מפני</a:t>
            </a:r>
            <a:r>
              <a:rPr lang="en-US" b="1" dirty="0">
                <a:ea typeface="+mn-lt"/>
                <a:cs typeface="+mn-lt"/>
              </a:rPr>
              <a:t> </a:t>
            </a:r>
            <a:r>
              <a:rPr lang="en-US" b="1" dirty="0" err="1">
                <a:ea typeface="+mn-lt"/>
                <a:cs typeface="+mn-lt"/>
              </a:rPr>
              <a:t>קידוש</a:t>
            </a:r>
            <a:r>
              <a:rPr lang="en-US" b="1" dirty="0">
                <a:ea typeface="+mn-lt"/>
                <a:cs typeface="+mn-lt"/>
              </a:rPr>
              <a:t> </a:t>
            </a:r>
            <a:r>
              <a:rPr lang="en-US" b="1" dirty="0" err="1">
                <a:ea typeface="+mn-lt"/>
                <a:cs typeface="+mn-lt"/>
              </a:rPr>
              <a:t>השם</a:t>
            </a:r>
            <a:r>
              <a:rPr lang="en-US" b="1" dirty="0">
                <a:ea typeface="+mn-lt"/>
                <a:cs typeface="+mn-lt"/>
              </a:rPr>
              <a:t> </a:t>
            </a:r>
            <a:r>
              <a:rPr lang="en-US" b="1" dirty="0" err="1">
                <a:ea typeface="+mn-lt"/>
                <a:cs typeface="+mn-lt"/>
              </a:rPr>
              <a:t>נאסרו</a:t>
            </a:r>
            <a:r>
              <a:rPr lang="en-US" dirty="0">
                <a:ea typeface="+mn-lt"/>
                <a:cs typeface="+mn-lt"/>
              </a:rPr>
              <a:t>, </a:t>
            </a:r>
            <a:r>
              <a:rPr lang="en-US" dirty="0" err="1">
                <a:ea typeface="+mn-lt"/>
                <a:cs typeface="+mn-lt"/>
              </a:rPr>
              <a:t>לפיכך</a:t>
            </a:r>
            <a:r>
              <a:rPr lang="en-US" dirty="0">
                <a:ea typeface="+mn-lt"/>
                <a:cs typeface="+mn-lt"/>
              </a:rPr>
              <a:t> </a:t>
            </a:r>
            <a:r>
              <a:rPr lang="en-US" dirty="0" err="1">
                <a:ea typeface="+mn-lt"/>
                <a:cs typeface="+mn-lt"/>
              </a:rPr>
              <a:t>אף</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פי</a:t>
            </a:r>
            <a:r>
              <a:rPr lang="en-US" dirty="0">
                <a:ea typeface="+mn-lt"/>
                <a:cs typeface="+mn-lt"/>
              </a:rPr>
              <a:t> </a:t>
            </a:r>
            <a:r>
              <a:rPr lang="en-US" dirty="0" err="1">
                <a:ea typeface="+mn-lt"/>
                <a:cs typeface="+mn-lt"/>
              </a:rPr>
              <a:t>שאינו</a:t>
            </a:r>
            <a:r>
              <a:rPr lang="en-US" dirty="0">
                <a:ea typeface="+mn-lt"/>
                <a:cs typeface="+mn-lt"/>
              </a:rPr>
              <a:t> </a:t>
            </a:r>
            <a:r>
              <a:rPr lang="en-US" dirty="0" err="1">
                <a:ea typeface="+mn-lt"/>
                <a:cs typeface="+mn-lt"/>
              </a:rPr>
              <a:t>מתכוין</a:t>
            </a:r>
            <a:r>
              <a:rPr lang="en-US" dirty="0">
                <a:ea typeface="+mn-lt"/>
                <a:cs typeface="+mn-lt"/>
              </a:rPr>
              <a:t> </a:t>
            </a:r>
            <a:r>
              <a:rPr lang="en-US" dirty="0" err="1">
                <a:ea typeface="+mn-lt"/>
                <a:cs typeface="+mn-lt"/>
              </a:rPr>
              <a:t>להעבירו</a:t>
            </a:r>
            <a:r>
              <a:rPr lang="en-US" dirty="0">
                <a:ea typeface="+mn-lt"/>
                <a:cs typeface="+mn-lt"/>
              </a:rPr>
              <a:t> - </a:t>
            </a:r>
            <a:r>
              <a:rPr lang="en-US" dirty="0" err="1">
                <a:ea typeface="+mn-lt"/>
                <a:cs typeface="+mn-lt"/>
              </a:rPr>
              <a:t>אסור</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שאר</a:t>
            </a:r>
            <a:r>
              <a:rPr lang="en-US" dirty="0">
                <a:ea typeface="+mn-lt"/>
                <a:cs typeface="+mn-lt"/>
              </a:rPr>
              <a:t> </a:t>
            </a:r>
            <a:r>
              <a:rPr lang="en-US" dirty="0" err="1">
                <a:ea typeface="+mn-lt"/>
                <a:cs typeface="+mn-lt"/>
              </a:rPr>
              <a:t>העבירות</a:t>
            </a:r>
            <a:r>
              <a:rPr lang="en-US" dirty="0">
                <a:ea typeface="+mn-lt"/>
                <a:cs typeface="+mn-lt"/>
              </a:rPr>
              <a:t>, </a:t>
            </a:r>
            <a:r>
              <a:rPr lang="en-US" dirty="0" err="1">
                <a:ea typeface="+mn-lt"/>
                <a:cs typeface="+mn-lt"/>
              </a:rPr>
              <a:t>שנאסרו</a:t>
            </a:r>
            <a:r>
              <a:rPr lang="en-US" dirty="0">
                <a:ea typeface="+mn-lt"/>
                <a:cs typeface="+mn-lt"/>
              </a:rPr>
              <a:t> </a:t>
            </a:r>
            <a:r>
              <a:rPr lang="en-US" dirty="0" err="1">
                <a:ea typeface="+mn-lt"/>
                <a:cs typeface="+mn-lt"/>
              </a:rPr>
              <a:t>מ'ונקדשתי</a:t>
            </a:r>
            <a:r>
              <a:rPr lang="en-US" dirty="0">
                <a:ea typeface="+mn-lt"/>
                <a:cs typeface="+mn-lt"/>
              </a:rPr>
              <a:t>' - </a:t>
            </a:r>
            <a:r>
              <a:rPr lang="en-US" dirty="0" err="1">
                <a:ea typeface="+mn-lt"/>
                <a:cs typeface="+mn-lt"/>
              </a:rPr>
              <a:t>הותרו</a:t>
            </a:r>
            <a:r>
              <a:rPr lang="en-US" dirty="0">
                <a:ea typeface="+mn-lt"/>
                <a:cs typeface="+mn-lt"/>
              </a:rPr>
              <a:t> </a:t>
            </a:r>
            <a:r>
              <a:rPr lang="en-US" dirty="0" err="1">
                <a:ea typeface="+mn-lt"/>
                <a:cs typeface="+mn-lt"/>
              </a:rPr>
              <a:t>להנאת</a:t>
            </a:r>
            <a:r>
              <a:rPr lang="en-US" dirty="0">
                <a:ea typeface="+mn-lt"/>
                <a:cs typeface="+mn-lt"/>
              </a:rPr>
              <a:t> </a:t>
            </a:r>
            <a:r>
              <a:rPr lang="en-US" dirty="0" err="1">
                <a:ea typeface="+mn-lt"/>
                <a:cs typeface="+mn-lt"/>
              </a:rPr>
              <a:t>עצמן</a:t>
            </a:r>
            <a:r>
              <a:rPr lang="en-US" dirty="0">
                <a:ea typeface="+mn-lt"/>
                <a:cs typeface="+mn-lt"/>
              </a:rPr>
              <a:t>, </a:t>
            </a:r>
            <a:r>
              <a:rPr lang="en-US" dirty="0" err="1">
                <a:ea typeface="+mn-lt"/>
                <a:cs typeface="+mn-lt"/>
              </a:rPr>
              <a:t>דהא</a:t>
            </a:r>
            <a:r>
              <a:rPr lang="en-US" dirty="0">
                <a:ea typeface="+mn-lt"/>
                <a:cs typeface="+mn-lt"/>
              </a:rPr>
              <a:t> </a:t>
            </a:r>
            <a:r>
              <a:rPr lang="en-US" dirty="0" err="1">
                <a:ea typeface="+mn-lt"/>
                <a:cs typeface="+mn-lt"/>
              </a:rPr>
              <a:t>ליכא</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קידוש</a:t>
            </a:r>
            <a:r>
              <a:rPr lang="en-US" dirty="0">
                <a:ea typeface="+mn-lt"/>
                <a:cs typeface="+mn-lt"/>
              </a:rPr>
              <a:t> </a:t>
            </a:r>
            <a:r>
              <a:rPr lang="en-US" dirty="0" err="1">
                <a:ea typeface="+mn-lt"/>
                <a:cs typeface="+mn-lt"/>
              </a:rPr>
              <a:t>השם</a:t>
            </a:r>
            <a:r>
              <a:rPr lang="en-US" dirty="0">
                <a:ea typeface="+mn-lt"/>
                <a:cs typeface="+mn-lt"/>
              </a:rPr>
              <a:t>. </a:t>
            </a:r>
            <a:endParaRPr lang="en-US"/>
          </a:p>
          <a:p>
            <a:endParaRPr lang="en-US"/>
          </a:p>
          <a:p>
            <a:endParaRPr lang="en-US" dirty="0">
              <a:cs typeface="Calibri"/>
            </a:endParaRPr>
          </a:p>
        </p:txBody>
      </p:sp>
    </p:spTree>
    <p:extLst>
      <p:ext uri="{BB962C8B-B14F-4D97-AF65-F5344CB8AC3E}">
        <p14:creationId xmlns:p14="http://schemas.microsoft.com/office/powerpoint/2010/main" val="2366318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A04BDB5-7ED2-C3B4-A276-1747113165DE}"/>
              </a:ext>
            </a:extLst>
          </p:cNvPr>
          <p:cNvSpPr>
            <a:spLocks noGrp="1"/>
          </p:cNvSpPr>
          <p:nvPr>
            <p:ph type="title"/>
          </p:nvPr>
        </p:nvSpPr>
        <p:spPr/>
        <p:txBody>
          <a:bodyPr/>
          <a:lstStyle/>
          <a:p>
            <a:endParaRPr lang="he-IL"/>
          </a:p>
        </p:txBody>
      </p:sp>
      <p:graphicFrame>
        <p:nvGraphicFramePr>
          <p:cNvPr id="4" name="מציין מיקום תוכן 3">
            <a:extLst>
              <a:ext uri="{FF2B5EF4-FFF2-40B4-BE49-F238E27FC236}">
                <a16:creationId xmlns:a16="http://schemas.microsoft.com/office/drawing/2014/main" id="{C4DC43C7-719E-63BD-23CB-F3C9A260772A}"/>
              </a:ext>
            </a:extLst>
          </p:cNvPr>
          <p:cNvGraphicFramePr>
            <a:graphicFrameLocks noGrp="1"/>
          </p:cNvGraphicFramePr>
          <p:nvPr>
            <p:ph idx="1"/>
            <p:extLst>
              <p:ext uri="{D42A27DB-BD31-4B8C-83A1-F6EECF244321}">
                <p14:modId xmlns:p14="http://schemas.microsoft.com/office/powerpoint/2010/main" val="278996312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6026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C6F05-FB91-6F0D-094E-8F404386740B}"/>
              </a:ext>
            </a:extLst>
          </p:cNvPr>
          <p:cNvSpPr>
            <a:spLocks noGrp="1"/>
          </p:cNvSpPr>
          <p:nvPr>
            <p:ph type="title"/>
          </p:nvPr>
        </p:nvSpPr>
        <p:spPr/>
        <p:txBody>
          <a:bodyPr/>
          <a:lstStyle/>
          <a:p>
            <a:r>
              <a:rPr lang="en-US" dirty="0" err="1">
                <a:cs typeface="Calibri Light"/>
              </a:rPr>
              <a:t>נ״מ</a:t>
            </a:r>
            <a:r>
              <a:rPr lang="en-US" dirty="0">
                <a:cs typeface="Calibri Light"/>
              </a:rPr>
              <a:t>- </a:t>
            </a:r>
            <a:r>
              <a:rPr lang="en-US" dirty="0" err="1">
                <a:cs typeface="Calibri Light"/>
              </a:rPr>
              <a:t>גוי</a:t>
            </a:r>
            <a:endParaRPr lang="en-US" dirty="0" err="1"/>
          </a:p>
        </p:txBody>
      </p:sp>
      <p:sp>
        <p:nvSpPr>
          <p:cNvPr id="3" name="Content Placeholder 2">
            <a:extLst>
              <a:ext uri="{FF2B5EF4-FFF2-40B4-BE49-F238E27FC236}">
                <a16:creationId xmlns:a16="http://schemas.microsoft.com/office/drawing/2014/main" id="{00B6CADA-D0FB-913D-EE60-49E71BA0E11D}"/>
              </a:ext>
            </a:extLst>
          </p:cNvPr>
          <p:cNvSpPr>
            <a:spLocks noGrp="1"/>
          </p:cNvSpPr>
          <p:nvPr>
            <p:ph idx="1"/>
          </p:nvPr>
        </p:nvSpPr>
        <p:spPr/>
        <p:txBody>
          <a:bodyPr vert="horz" lIns="91440" tIns="45720" rIns="91440" bIns="45720" rtlCol="1" anchor="t">
            <a:normAutofit/>
          </a:bodyPr>
          <a:lstStyle/>
          <a:p>
            <a:r>
              <a:rPr lang="he-IL" dirty="0">
                <a:ea typeface="+mn-lt"/>
                <a:cs typeface="+mn-lt"/>
              </a:rPr>
              <a:t>תלמוד הבבלי סנהדרין עד עמוד ב</a:t>
            </a:r>
            <a:endParaRPr lang="en-US" dirty="0">
              <a:ea typeface="+mn-lt"/>
              <a:cs typeface="+mn-lt"/>
            </a:endParaRPr>
          </a:p>
          <a:p>
            <a:r>
              <a:rPr lang="he-IL" dirty="0" err="1">
                <a:ea typeface="+mn-lt"/>
                <a:cs typeface="+mn-lt"/>
              </a:rPr>
              <a:t>בעו</a:t>
            </a:r>
            <a:r>
              <a:rPr lang="he-IL" dirty="0">
                <a:ea typeface="+mn-lt"/>
                <a:cs typeface="+mn-lt"/>
              </a:rPr>
              <a:t> מיניה מרבי אמי: בן נח מצווה על קדושת השם או אין מצווה על קדושת השם?</a:t>
            </a:r>
            <a:endParaRPr lang="en-US" dirty="0">
              <a:ea typeface="+mn-lt"/>
              <a:cs typeface="+mn-lt"/>
            </a:endParaRPr>
          </a:p>
          <a:p>
            <a:endParaRPr lang="en-US" dirty="0">
              <a:ea typeface="+mn-lt"/>
              <a:cs typeface="+mn-lt"/>
            </a:endParaRPr>
          </a:p>
          <a:p>
            <a:r>
              <a:rPr lang="he-IL" dirty="0">
                <a:ea typeface="+mn-lt"/>
                <a:cs typeface="+mn-lt"/>
              </a:rPr>
              <a:t>תלמוד הירושלמי סנהדרין פ"ג ה"ה </a:t>
            </a:r>
            <a:endParaRPr lang="en-US" dirty="0">
              <a:ea typeface="+mn-lt"/>
              <a:cs typeface="+mn-lt"/>
            </a:endParaRPr>
          </a:p>
          <a:p>
            <a:r>
              <a:rPr lang="he-IL" dirty="0">
                <a:ea typeface="+mn-lt"/>
                <a:cs typeface="+mn-lt"/>
              </a:rPr>
              <a:t>רבי </a:t>
            </a:r>
            <a:r>
              <a:rPr lang="he-IL" dirty="0" err="1">
                <a:ea typeface="+mn-lt"/>
                <a:cs typeface="+mn-lt"/>
              </a:rPr>
              <a:t>אבינא</a:t>
            </a:r>
            <a:r>
              <a:rPr lang="he-IL" dirty="0">
                <a:ea typeface="+mn-lt"/>
                <a:cs typeface="+mn-lt"/>
              </a:rPr>
              <a:t> </a:t>
            </a:r>
            <a:r>
              <a:rPr lang="he-IL" dirty="0" err="1">
                <a:ea typeface="+mn-lt"/>
                <a:cs typeface="+mn-lt"/>
              </a:rPr>
              <a:t>בעא</a:t>
            </a:r>
            <a:r>
              <a:rPr lang="he-IL" dirty="0">
                <a:ea typeface="+mn-lt"/>
                <a:cs typeface="+mn-lt"/>
              </a:rPr>
              <a:t> רבי אמי: גוים מהו </a:t>
            </a:r>
            <a:r>
              <a:rPr lang="he-IL" dirty="0" err="1">
                <a:ea typeface="+mn-lt"/>
                <a:cs typeface="+mn-lt"/>
              </a:rPr>
              <a:t>שיהו</a:t>
            </a:r>
            <a:r>
              <a:rPr lang="he-IL" dirty="0">
                <a:ea typeface="+mn-lt"/>
                <a:cs typeface="+mn-lt"/>
              </a:rPr>
              <a:t> </a:t>
            </a:r>
            <a:r>
              <a:rPr lang="he-IL" dirty="0" err="1">
                <a:ea typeface="+mn-lt"/>
                <a:cs typeface="+mn-lt"/>
              </a:rPr>
              <a:t>מצווין</a:t>
            </a:r>
            <a:r>
              <a:rPr lang="he-IL" dirty="0">
                <a:ea typeface="+mn-lt"/>
                <a:cs typeface="+mn-lt"/>
              </a:rPr>
              <a:t> על קידוש השם? אמר ליה: '</a:t>
            </a:r>
            <a:r>
              <a:rPr lang="he-IL" dirty="0" err="1">
                <a:ea typeface="+mn-lt"/>
                <a:cs typeface="+mn-lt"/>
              </a:rPr>
              <a:t>ונקדשתי</a:t>
            </a:r>
            <a:r>
              <a:rPr lang="he-IL" dirty="0">
                <a:ea typeface="+mn-lt"/>
                <a:cs typeface="+mn-lt"/>
              </a:rPr>
              <a:t> בתוך בני ישראל' - ישראל </a:t>
            </a:r>
            <a:r>
              <a:rPr lang="he-IL" dirty="0" err="1">
                <a:ea typeface="+mn-lt"/>
                <a:cs typeface="+mn-lt"/>
              </a:rPr>
              <a:t>מצווין</a:t>
            </a:r>
            <a:r>
              <a:rPr lang="he-IL" dirty="0">
                <a:ea typeface="+mn-lt"/>
                <a:cs typeface="+mn-lt"/>
              </a:rPr>
              <a:t> על קידוש השם, ואין </a:t>
            </a:r>
            <a:r>
              <a:rPr lang="he-IL" dirty="0" err="1">
                <a:ea typeface="+mn-lt"/>
                <a:cs typeface="+mn-lt"/>
              </a:rPr>
              <a:t>הגוים</a:t>
            </a:r>
            <a:r>
              <a:rPr lang="he-IL" dirty="0">
                <a:ea typeface="+mn-lt"/>
                <a:cs typeface="+mn-lt"/>
              </a:rPr>
              <a:t> </a:t>
            </a:r>
            <a:r>
              <a:rPr lang="he-IL" dirty="0" err="1">
                <a:ea typeface="+mn-lt"/>
                <a:cs typeface="+mn-lt"/>
              </a:rPr>
              <a:t>מצווין</a:t>
            </a:r>
            <a:r>
              <a:rPr lang="he-IL" dirty="0">
                <a:ea typeface="+mn-lt"/>
                <a:cs typeface="+mn-lt"/>
              </a:rPr>
              <a:t> על קידוש השם.</a:t>
            </a:r>
            <a:endParaRPr lang="en-US" dirty="0">
              <a:ea typeface="+mn-lt"/>
              <a:cs typeface="+mn-lt"/>
            </a:endParaRPr>
          </a:p>
          <a:p>
            <a:endParaRPr lang="en-US" dirty="0">
              <a:cs typeface="Calibri"/>
            </a:endParaRPr>
          </a:p>
        </p:txBody>
      </p:sp>
    </p:spTree>
    <p:extLst>
      <p:ext uri="{BB962C8B-B14F-4D97-AF65-F5344CB8AC3E}">
        <p14:creationId xmlns:p14="http://schemas.microsoft.com/office/powerpoint/2010/main" val="1004241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522553E-08BA-AB48-FAE4-919A479D67EA}"/>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CF07C769-B5BC-717A-FD63-0737EDE8F873}"/>
              </a:ext>
            </a:extLst>
          </p:cNvPr>
          <p:cNvSpPr>
            <a:spLocks noGrp="1"/>
          </p:cNvSpPr>
          <p:nvPr>
            <p:ph idx="1"/>
          </p:nvPr>
        </p:nvSpPr>
        <p:spPr/>
        <p:txBody>
          <a:bodyPr>
            <a:normAutofit lnSpcReduction="10000"/>
          </a:bodyPr>
          <a:lstStyle/>
          <a:p>
            <a:pPr algn="r" rtl="1">
              <a:lnSpc>
                <a:spcPct val="107000"/>
              </a:lnSpc>
              <a:spcAft>
                <a:spcPts val="800"/>
              </a:spcAft>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רמב"ם הלכות יסודי התורה פרק 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הלכה 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כל א בית ישראל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מצווין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על קדוש השם הגדול הזה שנאמר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ונקדשתי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בתוך בני ישראל,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ומוזהרין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שלא לחללו שנאמר ולא תחללו את שם קדשי, כיצד כשיעמוד עובד כוכבים ויאנוס את ישראל לעבור על אחת מכל מצות האמורות בתורה או יהרגנו יעבור ואל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שנאמר במצות אשר יעשה אותם האדם וחי בהם, וחי בהם ולא שימות בהם, ואם מת ולא עבר הרי זה מתחייב בנפשו.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הלכה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במה דברים אמורים בשאר מצות חוץ מעבודת כוכבים ב וגלוי עריות ושפיכת דמים, אבל שלש עבירות אלו אם יאמר לו עבור על אחת מהן או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תהרג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ג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יעבור, במה דברים אמורים בזמן שהעובד כוכבים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מתכוין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להנאת עצמו, כגון שאנסו לבנות לו ביתו בשבת או לבשל לו תבשילו, או אנס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אשה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לבועלה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וכיוצא בזה, אבל אם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נתכוין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להעבירו על המצות בלבד, אם היה בינו לבין עצמו ואין שם עשרה מישראל יעבור ואל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ואם אנסו להעבירו בעשרה מישראל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יעבור, ואפילו לא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נתכוין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להעבירו אלא על מצוה משאר מצות בלבד. </a:t>
            </a:r>
            <a:endParaRPr lang="he-IL" dirty="0"/>
          </a:p>
        </p:txBody>
      </p:sp>
    </p:spTree>
    <p:extLst>
      <p:ext uri="{BB962C8B-B14F-4D97-AF65-F5344CB8AC3E}">
        <p14:creationId xmlns:p14="http://schemas.microsoft.com/office/powerpoint/2010/main" val="2880493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759BAFB-EF39-8F9F-B939-0E0F12CFE3F6}"/>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3E6AC9FF-E5BD-321A-0196-025D10F77303}"/>
              </a:ext>
            </a:extLst>
          </p:cNvPr>
          <p:cNvSpPr>
            <a:spLocks noGrp="1"/>
          </p:cNvSpPr>
          <p:nvPr>
            <p:ph idx="1"/>
          </p:nvPr>
        </p:nvSpPr>
        <p:spPr/>
        <p:txBody>
          <a:bodyPr>
            <a:normAutofit fontScale="85000" lnSpcReduction="10000"/>
          </a:bodyPr>
          <a:lstStyle/>
          <a:p>
            <a:pPr algn="r" rtl="1">
              <a:lnSpc>
                <a:spcPct val="107000"/>
              </a:lnSpc>
              <a:spcAft>
                <a:spcPts val="800"/>
              </a:spcAft>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הלכה ג</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וכל הדברים האלו שלא בשעת הגזרה ד אבל בשעת הגזרה והוא שיעמוד מלך רשע כנבוכדנצר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וחביריו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ויגזור גזרה על ישראל לבטל דתם או מצוה מן המצות,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יעבור אפילו על אחת משאר מצות בין נאנס בתוך עשרה בין נאנס בינו לבין עובדי כוכבים ה.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הלכה ד</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כל מי שנאמר בו יעבור ואל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ונהרג ולא עבר הרי זה מתחייב בנפשו, וכל מי שנאמר בו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יעבור ונהרג ולא עבר הרי זה קידש את השם, ואם היה בעשרה מישראל הרי זה קידש את השם ברבים כדניאל חנניה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מישאל</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ועזריה ורבי עקיבא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וחביריו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ואלו הן הרוגי מלכות שאין מעלה על מעלתן, ועליהן נאמר כי עליך הורגנו כל היום נחשבנו כצאן טבחה, ועליהם נאמר אספו לי חסידי כורתי בריתי עלי זבח, וכל מי שנאמר בו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יעבור ועבר ולא נהרג הרי זה מחלל את השם, ואם היה בעשרה מישראל הרי זה חילל את השם ברבים ובטל מצות עשה שהיא קידוש השם ועבר על מצות לא תעשה שהיא חלול השם, ואעפ"כ מפני שעבר באונס אין מלקין אותו ואין צריך לומר שאין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ממיתין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אותו בית דין אפילו הרג באונס, שאין מלקין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וממיתין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אלא לעובר ברצונו ובעדים והתראה שנאמר בנותן מזרעו למולך ונתתי אני את פני באיש ההוא מפי השמועה למדו ההוא לא אנוס ולא שוגג ולא מוטעה, ומה אם עבודת כוכבים שהיא חמורה מן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הכל</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העובד אותה באונס אינו חייב כרת ואין צריך לומר מיתת בית דין, קל וחומר לשאר מצות האמורות בתורה, ובעריות הוא אומר ולנערה לא תעשה דבר, אבל אם יכול למלט נפשו ולברוח מתחת יד המלך הרשע ואינו עושה הנה הוא ככלב שב על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קיאו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והוא נקרא עובד עבודת כוכבים במזיד והוא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נטרד</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מן העולם הבא ויורד למדרגה התחתונה של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גיהנם</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endParaRPr lang="he-IL" dirty="0"/>
          </a:p>
        </p:txBody>
      </p:sp>
    </p:spTree>
    <p:extLst>
      <p:ext uri="{BB962C8B-B14F-4D97-AF65-F5344CB8AC3E}">
        <p14:creationId xmlns:p14="http://schemas.microsoft.com/office/powerpoint/2010/main" val="1333027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F95CA5D-E934-DDF9-1967-25F37AA4CADF}"/>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BD544545-A5C5-3489-1251-108754FF763A}"/>
              </a:ext>
            </a:extLst>
          </p:cNvPr>
          <p:cNvSpPr>
            <a:spLocks noGrp="1"/>
          </p:cNvSpPr>
          <p:nvPr>
            <p:ph idx="1"/>
          </p:nvPr>
        </p:nvSpPr>
        <p:spPr/>
        <p:txBody>
          <a:bodyPr/>
          <a:lstStyle/>
          <a:p>
            <a:pPr algn="r" rtl="1">
              <a:lnSpc>
                <a:spcPct val="107000"/>
              </a:lnSpc>
              <a:spcAft>
                <a:spcPts val="800"/>
              </a:spcAft>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הלכה 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כענין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שאמרו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באונסין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כך אמרו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בחלאים</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כיצד מי שחלה ונטה למות ואמרו הרופאים שרפואתו בדבר פלוני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מאיסורין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שבתורה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עושין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ומתרפאין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בכל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איסורין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שבתורה במקום סכנה חוץ מעבודת כוכבים וגילוי עריות ושפיכת דמים שאפילו במקום סכנה אין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מתרפאין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בהן, ואם עבר ונתרפא עונשין אותו בית דין עונש הראוי לו.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הלכה ז</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ומנין שאפילו במקום סכנת נפשות אין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עוברין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על אחת משלש עבירות אלו שנאמר ואהבת את 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אלהיך</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בכל לבבך ובכל נפשך ובכל מאודך אפילו הוא נוטל את נפשך ז, והריגת נפש מישראל לרפאות נפש אחרת או להציל אדם מיד אנס, דבר שהדעת נוטה לו הוא שאין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מאבדין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נפש מפני נפש, ועריות הוקשו לנפשות שנאמר כי כאשר יקום איש על רעהו ורצחו נפש כן הדבר הזה. </a:t>
            </a:r>
            <a:endParaRPr lang="he-IL" dirty="0"/>
          </a:p>
        </p:txBody>
      </p:sp>
    </p:spTree>
    <p:extLst>
      <p:ext uri="{BB962C8B-B14F-4D97-AF65-F5344CB8AC3E}">
        <p14:creationId xmlns:p14="http://schemas.microsoft.com/office/powerpoint/2010/main" val="60547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90C0230-8942-5A8B-08EE-DB79615657A4}"/>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124E0D53-6586-DF5E-7934-DA0DF1EF3F13}"/>
              </a:ext>
            </a:extLst>
          </p:cNvPr>
          <p:cNvSpPr>
            <a:spLocks noGrp="1"/>
          </p:cNvSpPr>
          <p:nvPr>
            <p:ph idx="1"/>
          </p:nvPr>
        </p:nvSpPr>
        <p:spPr/>
        <p:txBody>
          <a:bodyPr/>
          <a:lstStyle/>
          <a:p>
            <a:pPr marL="0" indent="0" algn="r" rtl="1">
              <a:lnSpc>
                <a:spcPct val="150000"/>
              </a:lnSpc>
              <a:spcAft>
                <a:spcPts val="800"/>
              </a:spcAft>
              <a:buNone/>
            </a:pPr>
            <a:r>
              <a:rPr lang="ar-SA" sz="1800" dirty="0" err="1">
                <a:effectLst/>
                <a:latin typeface="Calibri" panose="020F0502020204030204" pitchFamily="34" charset="0"/>
                <a:ea typeface="Times New Roman" panose="02020603050405020304" pitchFamily="18" charset="0"/>
                <a:cs typeface="Arial" panose="020B0604020202020204" pitchFamily="34" charset="0"/>
              </a:rPr>
              <a:t>כתובות</a:t>
            </a:r>
            <a:r>
              <a:rPr lang="ar-SA" sz="1800" dirty="0">
                <a:effectLst/>
                <a:latin typeface="Calibri" panose="020F0502020204030204" pitchFamily="34" charset="0"/>
                <a:ea typeface="Times New Roman" panose="02020603050405020304" pitchFamily="18" charset="0"/>
                <a:cs typeface="Arial" panose="020B0604020202020204" pitchFamily="34" charset="0"/>
              </a:rPr>
              <a:t> ג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עמוד</a:t>
            </a:r>
            <a:r>
              <a:rPr lang="ar-SA" sz="1800" dirty="0">
                <a:effectLst/>
                <a:latin typeface="Calibri" panose="020F0502020204030204" pitchFamily="34" charset="0"/>
                <a:ea typeface="Times New Roman" panose="02020603050405020304" pitchFamily="18" charset="0"/>
                <a:cs typeface="Arial" panose="020B0604020202020204" pitchFamily="34" charset="0"/>
              </a:rPr>
              <a:t> </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a:t>
            </a:r>
            <a:endParaRPr lang="he-IL" sz="1800" dirty="0">
              <a:solidFill>
                <a:srgbClr val="202122"/>
              </a:solidFill>
              <a:latin typeface="Calibri" panose="020F0502020204030204" pitchFamily="34" charset="0"/>
              <a:ea typeface="Times New Roman" panose="02020603050405020304" pitchFamily="18"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מאי שקדו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דתניא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מפני מה אמרו בתולה נשאת ליום הרביעי שאם היה לו טענת בתולים היה משכים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לב"ד</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ותנשא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באחד בשבת ואם היה לו טענת בתולים היה משכים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לב"ד</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שקדו חכמים על תקנת בנות ישראל שיהא אדם טורח בסעודה שלשה ימים אחד בשבת ושני בשבת ושלישי בשבת וברביעי כונסה ומסכנה ואילך נהגו העם לכנוס בשלישי ולא מיחו בידם חכמים ובשני לא יכנוס ואם מחמת האונס מותר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ומפרישין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את החתן מן הכלה לילי שבת תחלה מפני שהוא עושה חבורה מאי סכנה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אילימא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דאמרי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בתולה הנשאת ליום הרביעי תיהרג נהגו לגמרי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ניעקריה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אמר רבה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דאמרי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בתולה הנשאת ביום הרביעי תיבעל להגמון תחלה האי סכנה אונס הוא משום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דאיכא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צנועות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דמסרן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נפשייהו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לקטלא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ואתיין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לידי סכנה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ולידרוש</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להו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דאונס</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שרי איכא פרוצות</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ואיכא נמי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כהנות</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וליעקריה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גזירה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עבידא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דבטלא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ותקנתא</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דרבנן מקמי גזירה לא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עקרינן</a:t>
            </a:r>
            <a:endParaRPr lang="he-IL" b="1" dirty="0"/>
          </a:p>
        </p:txBody>
      </p:sp>
    </p:spTree>
    <p:extLst>
      <p:ext uri="{BB962C8B-B14F-4D97-AF65-F5344CB8AC3E}">
        <p14:creationId xmlns:p14="http://schemas.microsoft.com/office/powerpoint/2010/main" val="1804493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4E09045-DFD6-48A4-0081-513FE21B3150}"/>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E9E21E1C-D9F6-EAA3-5661-11A3125A68BD}"/>
              </a:ext>
            </a:extLst>
          </p:cNvPr>
          <p:cNvSpPr>
            <a:spLocks noGrp="1"/>
          </p:cNvSpPr>
          <p:nvPr>
            <p:ph idx="1"/>
          </p:nvPr>
        </p:nvSpPr>
        <p:spPr/>
        <p:txBody>
          <a:bodyPr/>
          <a:lstStyle/>
          <a:p>
            <a:pPr algn="r" rtl="1">
              <a:lnSpc>
                <a:spcPct val="107000"/>
              </a:lnSpc>
              <a:spcAft>
                <a:spcPts val="800"/>
              </a:spcAft>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הלכה ט</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מי שנתן עיניו באשה וחלה ונטה למות ואמרו הרופאים אין לו רפואה עד שתבעל לו, ימות ואל תבעל לו אפילו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היתה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פנויה, ואפילו לדבר עמה מאחורי הגדר אין מורין לו בכך וימות ולא יורו לדבר עמה מאחורי הגדר שלא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בנות ישראל הפקר ויבואו בדברים אלו לפרוץ בעריות. </a:t>
            </a:r>
            <a:endParaRPr lang="he-IL" dirty="0"/>
          </a:p>
        </p:txBody>
      </p:sp>
    </p:spTree>
    <p:extLst>
      <p:ext uri="{BB962C8B-B14F-4D97-AF65-F5344CB8AC3E}">
        <p14:creationId xmlns:p14="http://schemas.microsoft.com/office/powerpoint/2010/main" val="4135978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B3022C9-E214-7A12-20FA-14B71E487CAC}"/>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473C11FB-EC0B-EC14-5B5C-9396FEBF9239}"/>
              </a:ext>
            </a:extLst>
          </p:cNvPr>
          <p:cNvSpPr>
            <a:spLocks noGrp="1"/>
          </p:cNvSpPr>
          <p:nvPr>
            <p:ph idx="1"/>
          </p:nvPr>
        </p:nvSpPr>
        <p:spPr/>
        <p:txBody>
          <a:bodyPr>
            <a:normAutofit lnSpcReduction="10000"/>
          </a:bodyPr>
          <a:lstStyle/>
          <a:p>
            <a:pPr algn="r" rtl="1">
              <a:lnSpc>
                <a:spcPct val="107000"/>
              </a:lnSpc>
              <a:spcAft>
                <a:spcPts val="800"/>
              </a:spcAft>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חידושי ר' חיים הלוי הלכות יסודי התורה פרק ה הלכה 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 כשיעמוד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נכרי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ויאנס</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את ישראל לעבור על אחת מכל מצות האמורות בתורה או יהרגנו יעבור ואל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וכו' בד"א בשאר מצות חוץ מע"ז וגילוי עריות ושפיכות דמים אבל שלש עבירות אלו אם יאמר לו עבור על אחת מהן או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תהרג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יעבור עכ"ל.</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והוא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בסוגיא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דסנהדרין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דף ע"ד [ע"א] אמר ר' יוחנן משום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ר"ש</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יהוצדק</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נמנו וגמרו בעלית בית נתזה בלוד כל עבירות שבתורה אם אומרים לו לאדם עבור ואל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תהרג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יעבור ואל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חוץ מעבודה זרה וגילוי עריות ושפיכות דמים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וכו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עבודה זרה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כר"א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דתניא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ר"א אומר ואהבת את ד'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אלקיך</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בכל לבבך ובכל נפשך ובכל מאדך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וכו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גילוי עריות ושפיכות דמים כדרבי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דתניא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רבי אומר כי כאשר יקום איש על רעהו ורצחו נפש כן הדבר הזה וכו' ומקיש נערה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המאורסה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לרוצח מה רוצח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יעבור אף נערה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המאורסה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תהרג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תעבור, ורוצח גופיה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מנלן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סברא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הוא וכו' מי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יימר</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דדמא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דידך סומק טפי דילמא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דהאי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גברא סומק טפי. ושם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בסוגיא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עוד לא אמרו אלא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בצינעה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אבל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בפרהסיא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אפילו מצוה קלה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יעבור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וכו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והא אסתר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פרהסיא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הואי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אמר אביי אסתר קרקע עולם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היתה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רבא אמר הנאת עצמן שאני.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ובתוס</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שם הקשו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דתיפוק</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ליה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דאסתר</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בכלל עריות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הואי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וכמבואר במגילה (דף ט"ז) [דף ט"ו ע"א] כאשר אבדתי מבית אבא כך אבדתי ממך, ותירצו דאי משום עריות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כו"ע</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ס"ל</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דמהני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טעמא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דקרקע</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עולם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לענין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דלא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מיחייבא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למסור עצמה משום עריות, דהא מרוצח קא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ילפינן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לה, ורוצח גופיה כי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מיחייב</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למסור עצמו הני מילי קודם שיהרוג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בידים</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אבל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היכא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דלא עביד מעשה כגון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שמשליכין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אותו על התינוק ונתמעך מסתברא שאינו חייב למסור עצמו,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דמצי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אמר אדרבה מאי חזית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דדמא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דחבראי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סומק טפי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דלמא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דידי סומק טפי כיון דלא עביד מעשה.</a:t>
            </a:r>
            <a:endParaRPr lang="he-IL" dirty="0"/>
          </a:p>
        </p:txBody>
      </p:sp>
    </p:spTree>
    <p:extLst>
      <p:ext uri="{BB962C8B-B14F-4D97-AF65-F5344CB8AC3E}">
        <p14:creationId xmlns:p14="http://schemas.microsoft.com/office/powerpoint/2010/main" val="2630639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FB9C235-AE96-A852-AA87-7E6FE80BDA49}"/>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379AF8CE-0D04-C2A9-D87E-B9EC3C20111B}"/>
              </a:ext>
            </a:extLst>
          </p:cNvPr>
          <p:cNvSpPr>
            <a:spLocks noGrp="1"/>
          </p:cNvSpPr>
          <p:nvPr>
            <p:ph idx="1"/>
          </p:nvPr>
        </p:nvSpPr>
        <p:spPr/>
        <p:txBody>
          <a:bodyPr/>
          <a:lstStyle/>
          <a:p>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והרמב"ם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דסתם</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ולא הזכיר כלל הך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דקרקע</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עולם משמע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דחולק</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ע"ז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וס"ל</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דבכל</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גווני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יעבור בגילוי עריות, וכבר נחלקו הראשונים בזה וכמבואר בבעל המאור ובמלחמות שם, עיי"ש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דס"ל</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דאסתר</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הואי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עריות כלל,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דהך</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סוגיא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ס"ל</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דהיתה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פנויה, או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דביאת</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נכרי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חשיבא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בכלל עריות וכשיטת ר"ת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בתוס</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שם. וע"כ זהו שסתם הרמב"ם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דבעריות</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מיהא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בכל גווני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תהרג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תעבור. אלא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דצ"ע</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דהרי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התוס</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הוכיחו מרוצח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דהיכא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דהוי שב ואל תעשה אינו מחויב למסור עצמו ולמה פסק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דבכל</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גווני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תהרג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תעבור. וי"ל דכיון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דברציחה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גופא הא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דחלוק</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שב ואל תעשה ממעשה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בידים</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הלא אין זה משום חומר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דמעשה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בידים</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ורק דכיון דשני הנפשות שקולות הן ע"כ צריך להיות שב ואל תעשה, ודינו כשני רציחות שאין דוחות זה את זה דדינו בשב ואל תעשה, וע"כ לא שייך זאת בעריות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דנימא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דפקוח</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נפשו שקול כעריות, וכיון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דילפינן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מרוצח בעיקר הדין דאינו נדחה בפני פקוח נפש ממילא הדר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דינא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דשב</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תעשה ומעשה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בידים</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שוין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ובכל גווני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תהרג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תעבור.</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4241471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A485DC8-6890-71BE-CD9B-016806D92B0A}"/>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FD6F2A6B-BB27-D582-205C-D2C38BA0D74E}"/>
              </a:ext>
            </a:extLst>
          </p:cNvPr>
          <p:cNvSpPr>
            <a:spLocks noGrp="1"/>
          </p:cNvSpPr>
          <p:nvPr>
            <p:ph idx="1"/>
          </p:nvPr>
        </p:nvSpPr>
        <p:spPr/>
        <p:txBody>
          <a:bodyPr/>
          <a:lstStyle/>
          <a:p>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וי"ל עוד,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דהנה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צ"ע בדברי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התוס</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דמאי ענין נערה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המאורסה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למי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שמשליכין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אותו על התינוק ונתמעך, דהתם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איהו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לא הוי רוצח כלל ולא עבר על שפיכות דמים, דהא לא הוי רק כאבן ועץ ביד הרוצח שמשליך אותו, דמי שמשליך אותו הוא הרוצח, ולהכי לא חייב למסור את עצמו,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משא"כ</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בנערה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המאורסה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אף דלא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קעבדה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מעשה, מ"מ הרי היא עוברת על גילוי עריות, ולהכי שפיר הדין נותן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דתהרג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תעבור. ונראה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דכוונת</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התוס</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כך היא, דכיון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דרוצח</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הוא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מסברא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דמאי חזית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דדמא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דידך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וכו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א"כ הא גם אם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משכחינן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דיהא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בזה דין רוצח ורק דלא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ליעבד</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מעשה ג"כ לא היה חייב למסור עצמו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דמצי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אמר אדרבה מאי חזית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דדמא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דחבראי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סומק טפי דילמא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דידי סומק טפי כיון דלא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קעביד</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מעשה, וא"כ הוא הדין בנערה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המאורסה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דילפא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מרוצח אף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דעוברת</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על גילוי עריות כיון דלא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קעבדה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מעשה אין בה הך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דינא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דתהרג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תעבור. אלא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דברוצח</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גופא צ"ע בזה,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דבאמת</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יש לפרש מאי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דקאמר</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הגמ</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הך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סברא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דמאי חזית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דדמא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דידך סומק טפי דילמא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דחברך</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סומק טפי בתרי גווני, או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דנימא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דכיון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דשקולין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הם שניהם ע"כ ממילא הוי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דינא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דצריך</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להיות בשב ואל תעשה ועל מעשה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בידים</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יעבור, או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דנימא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דכיון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דשקולין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הן ממילא אינה נדחית בפני פקוח נפש, ואין חילוק בין שב ואל תעשה למעשה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בידים</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דלעולם</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אין בה דין דחיה, וממילא דהוי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דינא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יעבור בכל גווני, וגם ברציחה גופה אם הי' שב ואל תעשה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בגוונא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דיש בה דין רציחה ג"כ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אמרינן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כיון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דשקולים</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הם ואין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חבירו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נדחה מפני פקוח נפשו ממילא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יעבור כיון דלא חלה דין דחיה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בהרציחה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917656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E03A632-86C0-672D-52C9-C40689C1F26E}"/>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19229AC8-03FE-91E2-A6C0-1F67D8EFB0CE}"/>
              </a:ext>
            </a:extLst>
          </p:cNvPr>
          <p:cNvSpPr>
            <a:spLocks noGrp="1"/>
          </p:cNvSpPr>
          <p:nvPr>
            <p:ph idx="1"/>
          </p:nvPr>
        </p:nvSpPr>
        <p:spPr/>
        <p:txBody>
          <a:bodyPr/>
          <a:lstStyle/>
          <a:p>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ונראה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דכן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הוא כפירוש השני שכתבנו מהא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דאיתא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בב"מ</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דף ס"ב [ע"א] שנים שהיו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מהלכין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בדרך וביד אחד מהן קיתון של מים וכו' עד שבא ר"ע ולימד וחי אחיך עמך חייך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קודמין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לחיי אחיך, הרי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דאע"ג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דהתם הוי בשב ואל תעשה, ועוד יותר דלא הוי התם דין רציחה כלל ורק משום דין הצלה, ומ"מ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צריכינן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לקרא דוחי אחיך עמך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דחייך</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קודמין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ושמע מינה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דדווקא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בהצלה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דאיכא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קרא דוחי אחיך עמך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דחייך</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קודמין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אבל ברציחה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דליכא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קרא בכל ענין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יעבור אף בשב ואל תעשה ובלא עביד מעשה, אם אך יש בו דין רציחה,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ולפ"ז</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שפיר פסק הרמב"ם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דבעריות</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תהרג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תעבור בכל גווני אף בקרקע עולם, כיון דגם ברציחה הדין כן דאינה נדחית בפני פקוח נפש בכל גווני, והוא הדין לעריות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דילפינן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מינה דאין בה דין דחיה כלל לעולם, וע"כ בכל גווני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תהרג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תעבור אף בקרקע עולם ובשב ואל תעשה וכמו שכתבנו.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252201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5601E1-5EBD-4810-0009-AA1B473705DC}"/>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6CECD4DE-0727-86B5-58F6-95731AAEB448}"/>
              </a:ext>
            </a:extLst>
          </p:cNvPr>
          <p:cNvSpPr>
            <a:spLocks noGrp="1"/>
          </p:cNvSpPr>
          <p:nvPr>
            <p:ph idx="1"/>
          </p:nvPr>
        </p:nvSpPr>
        <p:spPr/>
        <p:txBody>
          <a:bodyPr>
            <a:normAutofit lnSpcReduction="10000"/>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רש״י כתובות ג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נהגו -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בתמיה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סכנת נפשות היא ואת אמרת נהגו לכנוס ביום שלישי אבל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מיעקר</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רביעי לגמרי לא עקרו: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ניעקריה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 ויתקנו להם ימים אחרים:</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ולדרוש להו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דאונס</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שרי -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דנבעלת</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באונס אינה נאסרת על בעלה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דילפינן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לקמן בפרק ד' (דף נא:)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מוהיא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לא נתפשה ולא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לימסרו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נפשייהו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למיתה: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איכא פרוצות - דאי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מקילינן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להו עבדי ברצון ונאסרות על בעליהן:</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ואיכא נמי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כהנות</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 שנאסרות על בעליהן אף באונס ואינהו מסרן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נפשייהו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למיתה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דאשת</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כהן שנאנסה אסורה לבעלה ולקמן בפרק ד' (שם)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ילפינן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25706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1DCC4F9-3F7B-44C2-5FF4-9237DE76187D}"/>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5A160379-7D43-C5DF-7A5B-A9BA4C5C1ABB}"/>
              </a:ext>
            </a:extLst>
          </p:cNvPr>
          <p:cNvSpPr>
            <a:spLocks noGrp="1"/>
          </p:cNvSpPr>
          <p:nvPr>
            <p:ph idx="1"/>
          </p:nvPr>
        </p:nvSpPr>
        <p:spPr/>
        <p:txBody>
          <a:bodyPr>
            <a:normAutofit/>
          </a:bodyPr>
          <a:lstStyle/>
          <a:p>
            <a:pPr marL="0" indent="0" algn="r" rtl="1">
              <a:lnSpc>
                <a:spcPct val="160000"/>
              </a:lnSpc>
              <a:spcAft>
                <a:spcPts val="800"/>
              </a:spcAft>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תוספות כתובות ג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60000"/>
              </a:lnSpc>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ולדרוש להו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דאונס</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שרי. וא"ת והא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אמרינן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בפ' בן סורר ומורה (סנהדרין עד. ושם) על כל עבירות יעבור ואל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חוץ מעבודת כוכבים וג"ע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וש"ד</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ותירץ ר"ת דאין חייבין מיתה על בעילת מצרי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דרחמנא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אפקריה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לזרעיה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דמצרי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דכתיב</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(יחזקאל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וזרמת סוסים זרמתם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ומייתי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ראיה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דפריך</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בפ' בן סורר ומורה (שם:) הא אסתר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פרהסיא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הואי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ולא פריך והא אסתר גילוי עריות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משמע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דמשום</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עריות לא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מיחייבא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ומתוך כך התיר ר"ת לבת ישראל שהמירה ובא עליה עובד כוכבים לקיימה לאותו עובד כוכבים כשנתגייר דלא שייך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למימר</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אחד לבעל ואחד לבועל בביאת מצרי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דהויא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כביאת בהמה</a:t>
            </a:r>
            <a:endParaRPr lang="he-IL" dirty="0"/>
          </a:p>
        </p:txBody>
      </p:sp>
    </p:spTree>
    <p:extLst>
      <p:ext uri="{BB962C8B-B14F-4D97-AF65-F5344CB8AC3E}">
        <p14:creationId xmlns:p14="http://schemas.microsoft.com/office/powerpoint/2010/main" val="2383930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34654C1-DCB6-B451-D41B-423C1B824899}"/>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F1180CAA-4A36-14FC-88B3-E07E25D34E0A}"/>
              </a:ext>
            </a:extLst>
          </p:cNvPr>
          <p:cNvSpPr>
            <a:spLocks noGrp="1"/>
          </p:cNvSpPr>
          <p:nvPr>
            <p:ph idx="1"/>
          </p:nvPr>
        </p:nvSpPr>
        <p:spPr/>
        <p:txBody>
          <a:bodyPr>
            <a:normAutofit fontScale="55000" lnSpcReduction="20000"/>
          </a:bodyPr>
          <a:lstStyle/>
          <a:p>
            <a:pPr marL="0" indent="0">
              <a:lnSpc>
                <a:spcPct val="170000"/>
              </a:lnSpc>
              <a:buNone/>
            </a:pPr>
            <a:r>
              <a:rPr lang="he-IL" dirty="0"/>
              <a:t>תוס (המשך)</a:t>
            </a:r>
          </a:p>
          <a:p>
            <a:pPr marL="0" indent="0">
              <a:lnSpc>
                <a:spcPct val="170000"/>
              </a:lnSpc>
              <a:buNone/>
            </a:pP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ואין נראה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לריב"ם</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דהא ע"י ביאת עובד כוכבים נאסרה לבעלה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כדאמר</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הכא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דאיכא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פרוצות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ובפ</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האשה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שנתארמלה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(לקמן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כו</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ושם) גבי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האשה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שנחבשה בין העובדי כוכבים אמרי'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דברצון</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אסורה לבעלה ואמר נמי במגילה (דף טו.) כאשר אבדתי אבדתי כאשר אבדתי מבית אבא אבדתי ממך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אלמא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לגבי בעלה לא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חשיבא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בעילת מצרי כביאת בהמה והוא הדין לבועל אע"ג דאין זנות לבהמה ואין ביאת בהמה פוסלת ואוסרת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כדאמרי</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בפ' הבא על יבמתו (יבמות נט:) ביאת מצרי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הויא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ביאה וכי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אפקריה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רחמנא לזרעיה הני מילי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לענין</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דאין לו חיים וזרעו חשוב כזרע בהמה ויש לומר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דהכי</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פריך ולדרוש להו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דאונס</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שרי לפי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שהאשה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היא קרקע עולם ולא עבדה מעשה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כדמשני</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בפרק בן סורר ומורה אסתר קרקע עולם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היתה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והא דלא פריך התם גילוי עריות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הויא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דפשיטא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ליה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דאיכא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לשנויי</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קרקע עולם היא ואין לה למסור עצמה אבל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לענין</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חילול השם לא היה נראה לו שיועיל טעם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דקרקע</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עולם ומשני קרקע עולם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היתה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ואפילו חילול השם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ליכא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ובפרק מצות חליצה (שם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קג</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ושם)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דפריך</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גבי יעל והא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קמתהניא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מעבירה ומשני טובתן של רשעים רעה היא אצל צדיקים שהטיל בה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זוהמא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ולא משני קרקע עולם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היתה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משום דהתם לא פריך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אמאי</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לא מסרה עצמה דהא לא היה רוצה להמיתה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דאדרבה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היה צריך שתשמרהו אלא הכי פירושו והא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מתהניא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מעבירה למה משבחה הכתוב מנשים באהל תבורך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ודרשינן</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בנזיר (דף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כג</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ושם) גדולה עבירה לשמה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ממצוה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שלא לשמה ופריך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דיעל</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נמי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עבירה שלא לשמה דהא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מתהניא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מעבירה ומשני דלא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מתהניא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ועשתה עבירה לשמה כדי להציל את ישראל:</a:t>
            </a:r>
            <a:endParaRPr lang="he-IL" dirty="0"/>
          </a:p>
        </p:txBody>
      </p:sp>
    </p:spTree>
    <p:extLst>
      <p:ext uri="{BB962C8B-B14F-4D97-AF65-F5344CB8AC3E}">
        <p14:creationId xmlns:p14="http://schemas.microsoft.com/office/powerpoint/2010/main" val="2725938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530DD51-2C8C-7D2B-2268-785713F5468F}"/>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FE2DD52D-EA22-C702-0B05-CEC1661AAFD8}"/>
              </a:ext>
            </a:extLst>
          </p:cNvPr>
          <p:cNvSpPr>
            <a:spLocks noGrp="1"/>
          </p:cNvSpPr>
          <p:nvPr>
            <p:ph idx="1"/>
          </p:nvPr>
        </p:nvSpPr>
        <p:spPr/>
        <p:txBody>
          <a:bodyPr>
            <a:normAutofit fontScale="92500"/>
          </a:bodyPr>
          <a:lstStyle/>
          <a:p>
            <a:pPr marL="0" indent="0">
              <a:lnSpc>
                <a:spcPct val="150000"/>
              </a:lnSpc>
              <a:buNone/>
            </a:pPr>
            <a:r>
              <a:rPr lang="he-IL" sz="2200" dirty="0" err="1"/>
              <a:t>רא"ש</a:t>
            </a:r>
            <a:r>
              <a:rPr lang="he-IL" sz="2200" dirty="0"/>
              <a:t> כתובות א:ד</a:t>
            </a:r>
          </a:p>
          <a:p>
            <a:pPr marL="0" indent="0">
              <a:lnSpc>
                <a:spcPct val="150000"/>
              </a:lnSpc>
              <a:buNone/>
            </a:pP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ונ"ל לקיים פסק ר"ת ולא מטעמיה אלא משום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דאמרינן</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(סוטה דף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כו</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ונטמאה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ונטמאה</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אחד לבעל וא' לבועל היינו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היכא</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שלא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היתה</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אסורה לבועל אלא על ידי ביאה זו אבל בביאת עובד כוכבים ()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דבלאו</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הכי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היתה</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אסורה לו לא קרינן ביה ונטמאה אחד לבועל ונהי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דנאסרה</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לבעל מ"מ לא ניתוסף בה איסור לבועל בביאתו כיון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דבלאו</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הכי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היתה</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אסורה לו וכן מוכח בסוטה פרק ארוסה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שס</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גבי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מקנין</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ע"י עובד כוכבים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דפריך</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פשיטא מהו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דתימא</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ונטמאה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ונטמאה</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אמר רחמנא אחד לבעל ואחד לבועל הנ"מ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היכא</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דבהך</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ביאה אסורה ליה אבל עובד כוכבים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דבלא"ה</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אסורה ליה וכו' כלומר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סלקא</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דעתך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אמינא</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האי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דאמרינן</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ונטמאה לבעל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היכא</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דקרינא</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ביה ונטמאה לבועל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לאפוקי</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עובד כוכבים דלא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קרינא</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ביה ונטמאה לבועל כיון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דבלא"ה</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אסורה ליה לא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קרינא</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ביה ונטמאה לבעל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קמ"ל</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אע"ג דלא קרינן ביה ונטמאה לבועל קרינן ביה ונטמאה לבעל:</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buNone/>
            </a:pPr>
            <a:endParaRPr lang="he-IL" sz="2200" dirty="0"/>
          </a:p>
        </p:txBody>
      </p:sp>
    </p:spTree>
    <p:extLst>
      <p:ext uri="{BB962C8B-B14F-4D97-AF65-F5344CB8AC3E}">
        <p14:creationId xmlns:p14="http://schemas.microsoft.com/office/powerpoint/2010/main" val="4171180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FC9FD41-14B7-3823-B04C-E3CED599F748}"/>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25AF04C8-127E-FE71-F337-3EA405DBE9F5}"/>
              </a:ext>
            </a:extLst>
          </p:cNvPr>
          <p:cNvSpPr>
            <a:spLocks noGrp="1"/>
          </p:cNvSpPr>
          <p:nvPr>
            <p:ph idx="1"/>
          </p:nvPr>
        </p:nvSpPr>
        <p:spPr/>
        <p:txBody>
          <a:bodyPr/>
          <a:lstStyle/>
          <a:p>
            <a:pPr marL="0" indent="0">
              <a:lnSpc>
                <a:spcPct val="150000"/>
              </a:lnSpc>
              <a:buNone/>
            </a:pP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רא"ש</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a:solidFill>
                  <a:srgbClr val="202122"/>
                </a:solidFill>
                <a:latin typeface="Calibri" panose="020F0502020204030204" pitchFamily="34" charset="0"/>
                <a:ea typeface="Times New Roman" panose="02020603050405020304" pitchFamily="18" charset="0"/>
                <a:cs typeface="Arial" panose="020B0604020202020204" pitchFamily="34" charset="0"/>
              </a:rPr>
              <a:t>(המשך)</a:t>
            </a:r>
          </a:p>
          <a:p>
            <a:pPr marL="0" indent="0">
              <a:lnSpc>
                <a:spcPct val="150000"/>
              </a:lnSpc>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והא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דקאמר</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הכא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ולידרוש</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להו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דאונס</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שרי הכי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פירושא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ואינה מחויבת למסור עצמה משום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דקרקע</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עולם היא ואינה עושה מעשה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דמהיכא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גמרינן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דבעריות</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מחויבת למסור עצמה מרוצח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כדאמרינן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בסנהדרין (דף עד.) מה רוצח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יעבור וכו' ורוצח גופיה הא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דמיחייב</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למסור עצמו היינו כשעושה מעשה אבל אם אמרו לו הנח שנזרוק אותך על התינוק להתמעך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דאחר</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שאינו עושה מעשה בהא ודאי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אמרינן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מאי חזית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דדמא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דחברך</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סומק טפי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דלמא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דידך סומק טפי וגבי נערה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המאורסה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גרסינן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יעבור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ואבועל</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קאי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אי נמי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גרסינן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תיהרג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מיירי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דהיא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עושה מעשה ומביאתו עליה</a:t>
            </a:r>
            <a:endParaRPr lang="he-IL" dirty="0"/>
          </a:p>
        </p:txBody>
      </p:sp>
    </p:spTree>
    <p:extLst>
      <p:ext uri="{BB962C8B-B14F-4D97-AF65-F5344CB8AC3E}">
        <p14:creationId xmlns:p14="http://schemas.microsoft.com/office/powerpoint/2010/main" val="2616239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75C81C1-B96E-AF2F-976C-48C5598AF3D3}"/>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6DB70B0A-A101-F5BC-3561-046D917BA7A0}"/>
              </a:ext>
            </a:extLst>
          </p:cNvPr>
          <p:cNvSpPr>
            <a:spLocks noGrp="1"/>
          </p:cNvSpPr>
          <p:nvPr>
            <p:ph idx="1"/>
          </p:nvPr>
        </p:nvSpPr>
        <p:spPr/>
        <p:txBody>
          <a:bodyPr/>
          <a:lstStyle/>
          <a:p>
            <a:pPr marL="0" indent="0" algn="r" rtl="1">
              <a:lnSpc>
                <a:spcPct val="150000"/>
              </a:lnSpc>
              <a:spcAft>
                <a:spcPts val="800"/>
              </a:spcAft>
              <a:buNone/>
            </a:pP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ריטבא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ג עמוד ב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משום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דאיכא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צנועות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דמסרן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נפשייהו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לקטלא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ואתייא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לידי סכנה:    פירוש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דאיכא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צנועות וסבירות שנאסרו לבעליהן בכך ותוספות הדבר בפגם ומסרן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נפשייהו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לקטלא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והיינו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דפרכינן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דכיון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דמפני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צניעות הם עושות בלבד ולא מפני קדוש השם. ולדרשי להו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דאונס</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בישראל משרי שרי כלומר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דאשת</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ישראל שנאנסה מותרת לבעלה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כדכתיב</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והיא לא נתפשה הא נתפשה מותרת ואלו היינו סבורים לומר שמשום קידוש השם עבדין לא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למימר</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למדרוש</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להו האי לישנא אלא ודאי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כדאמרן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ומיהו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מדתלי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התלמודא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לישנא בצנועות שמעינן ליה. וא"ת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היכא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אמרינן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דלדרוש</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להו דלא ימסרו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לקטלא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והלא בגלוי עריות איכא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יעבור. </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תירץ </a:t>
            </a:r>
            <a:r>
              <a:rPr lang="he-IL" sz="1800" b="1" u="sng"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ר"ת</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ז"ל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דביאת</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נכרי</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לא חשיבה גילוי עריות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דכביאת</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בהמה הוא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חשיב</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כדכתיב</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אשר בשר חמורים בשרם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וקי"ל</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דאין זנות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לנכרי</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הלכך אע"ג </a:t>
            </a:r>
            <a:r>
              <a:rPr lang="he-IL" sz="1800" b="1" u="sng"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דביאת</a:t>
            </a:r>
            <a:r>
              <a:rPr lang="he-IL" sz="1800" b="1" u="sng"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b="1" u="sng"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נכרי</a:t>
            </a:r>
            <a:r>
              <a:rPr lang="he-IL" sz="1800" b="1" u="sng"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אוסרת </a:t>
            </a:r>
            <a:r>
              <a:rPr lang="he-IL" sz="1800" b="1" u="sng"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אשה</a:t>
            </a:r>
            <a:r>
              <a:rPr lang="he-IL" sz="1800" b="1" u="sng"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לבעלה</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כדאמרינן</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בשמעתתא</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לא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חשיבא</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גילוי עריות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ליהרג</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עליו</a:t>
            </a:r>
            <a:endParaRPr lang="he-IL" dirty="0"/>
          </a:p>
        </p:txBody>
      </p:sp>
    </p:spTree>
    <p:extLst>
      <p:ext uri="{BB962C8B-B14F-4D97-AF65-F5344CB8AC3E}">
        <p14:creationId xmlns:p14="http://schemas.microsoft.com/office/powerpoint/2010/main" val="1471829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54B311E-50CD-B2D4-1F03-3F3A3A371737}"/>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3B9774A9-9A4E-4C97-4E2A-225E7B81E0B1}"/>
              </a:ext>
            </a:extLst>
          </p:cNvPr>
          <p:cNvSpPr>
            <a:spLocks noGrp="1"/>
          </p:cNvSpPr>
          <p:nvPr>
            <p:ph idx="1"/>
          </p:nvPr>
        </p:nvSpPr>
        <p:spPr/>
        <p:txBody>
          <a:bodyPr>
            <a:normAutofit/>
          </a:bodyPr>
          <a:lstStyle/>
          <a:p>
            <a:pPr marL="0" indent="0" algn="r" rtl="1">
              <a:lnSpc>
                <a:spcPct val="150000"/>
              </a:lnSpc>
              <a:spcAft>
                <a:spcPts val="800"/>
              </a:spcAft>
              <a:buNone/>
            </a:pPr>
            <a:r>
              <a:rPr lang="he-IL" sz="24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שיטה מקובצת כתובות ג עמוד ב</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24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ואיברא שרבינו תם ז"ל סובר </a:t>
            </a:r>
            <a:r>
              <a:rPr lang="he-IL" sz="24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דביאת</a:t>
            </a:r>
            <a:r>
              <a:rPr lang="he-IL" sz="24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עובד כוכבים אינה ביאה, מיהו לא התיר מתוך כך אלא לבועל ולא לבעל.</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buNone/>
            </a:pPr>
            <a:endParaRPr lang="he-IL" sz="3600" dirty="0"/>
          </a:p>
        </p:txBody>
      </p:sp>
    </p:spTree>
    <p:extLst>
      <p:ext uri="{BB962C8B-B14F-4D97-AF65-F5344CB8AC3E}">
        <p14:creationId xmlns:p14="http://schemas.microsoft.com/office/powerpoint/2010/main" val="3224314992"/>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3170</Words>
  <Application>Microsoft Office PowerPoint</Application>
  <PresentationFormat>מסך רחב</PresentationFormat>
  <Paragraphs>68</Paragraphs>
  <Slides>24</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24</vt:i4>
      </vt:variant>
    </vt:vector>
  </HeadingPairs>
  <TitlesOfParts>
    <vt:vector size="28" baseType="lpstr">
      <vt:lpstr>Arial</vt:lpstr>
      <vt:lpstr>Calibri</vt:lpstr>
      <vt:lpstr>Calibri Light</vt:lpstr>
      <vt:lpstr>ערכת נושא Office</vt:lpstr>
      <vt:lpstr>אונס</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חילול השם</vt:lpstr>
      <vt:lpstr>מצגת של PowerPoint‏</vt:lpstr>
      <vt:lpstr>חומרת העבירה</vt:lpstr>
      <vt:lpstr>מצגת של PowerPoint‏</vt:lpstr>
      <vt:lpstr>נ״מ- גוי</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אונס</dc:title>
  <dc:creator>Avigdor Rosensweig</dc:creator>
  <cp:lastModifiedBy>Avigdor Rosensweig</cp:lastModifiedBy>
  <cp:revision>14</cp:revision>
  <dcterms:created xsi:type="dcterms:W3CDTF">2022-11-27T17:53:15Z</dcterms:created>
  <dcterms:modified xsi:type="dcterms:W3CDTF">2022-12-04T18:04:38Z</dcterms:modified>
</cp:coreProperties>
</file>